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6" r:id="rId4"/>
    <p:sldId id="263" r:id="rId5"/>
    <p:sldId id="264" r:id="rId6"/>
    <p:sldId id="261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embeddedFontLst>
    <p:embeddedFont>
      <p:font typeface="Elephant" pitchFamily="18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Berlin Sans FB Demi" pitchFamily="34" charset="0"/>
      <p:bold r:id="rId25"/>
    </p:embeddedFont>
    <p:embeddedFont>
      <p:font typeface="Calibri Light" pitchFamily="34" charset="0"/>
      <p:regular r:id="rId26"/>
      <p:italic r:id="rId2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amni stil 2 - Isticanje 3/Isticanj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25731-65BF-4894-86FD-14F5EA00E918}" type="doc">
      <dgm:prSet loTypeId="urn:microsoft.com/office/officeart/2005/8/layout/funnel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EB290B39-32E1-4AC6-B78D-EBCC8B2C6D06}">
      <dgm:prSet phldrT="[Tekst]" custT="1"/>
      <dgm:spPr/>
      <dgm:t>
        <a:bodyPr/>
        <a:lstStyle/>
        <a:p>
          <a:r>
            <a:rPr lang="hr-HR" sz="4800" b="1" dirty="0"/>
            <a:t>?</a:t>
          </a:r>
        </a:p>
      </dgm:t>
    </dgm:pt>
    <dgm:pt modelId="{1C36306B-F71F-4EA3-AB45-CE3AB6B93A52}" type="parTrans" cxnId="{3291F4BB-C2D1-4135-8E93-2062528F7BB0}">
      <dgm:prSet/>
      <dgm:spPr/>
      <dgm:t>
        <a:bodyPr/>
        <a:lstStyle/>
        <a:p>
          <a:endParaRPr lang="hr-HR"/>
        </a:p>
      </dgm:t>
    </dgm:pt>
    <dgm:pt modelId="{E01A7A6C-DE9E-4DEC-9A50-3500D3C34BA6}" type="sibTrans" cxnId="{3291F4BB-C2D1-4135-8E93-2062528F7BB0}">
      <dgm:prSet/>
      <dgm:spPr/>
      <dgm:t>
        <a:bodyPr/>
        <a:lstStyle/>
        <a:p>
          <a:endParaRPr lang="hr-HR"/>
        </a:p>
      </dgm:t>
    </dgm:pt>
    <dgm:pt modelId="{C6BD65A0-9FAC-492E-A478-5F452D60CA47}">
      <dgm:prSet phldrT="[Tekst]" custT="1"/>
      <dgm:spPr/>
      <dgm:t>
        <a:bodyPr/>
        <a:lstStyle/>
        <a:p>
          <a:r>
            <a:rPr lang="hr-HR" sz="4000" b="1" dirty="0"/>
            <a:t>?</a:t>
          </a:r>
        </a:p>
      </dgm:t>
    </dgm:pt>
    <dgm:pt modelId="{950A3D74-1D15-4ACF-BDFF-3F35075DFFD0}" type="parTrans" cxnId="{D629F217-CEF6-4451-9130-8095C2AA12E9}">
      <dgm:prSet/>
      <dgm:spPr/>
      <dgm:t>
        <a:bodyPr/>
        <a:lstStyle/>
        <a:p>
          <a:endParaRPr lang="hr-HR"/>
        </a:p>
      </dgm:t>
    </dgm:pt>
    <dgm:pt modelId="{32F91BF2-B033-4C98-92D2-5BF2EFBEF21E}" type="sibTrans" cxnId="{D629F217-CEF6-4451-9130-8095C2AA12E9}">
      <dgm:prSet/>
      <dgm:spPr/>
      <dgm:t>
        <a:bodyPr/>
        <a:lstStyle/>
        <a:p>
          <a:endParaRPr lang="hr-HR"/>
        </a:p>
      </dgm:t>
    </dgm:pt>
    <dgm:pt modelId="{321991F7-4781-4918-8202-F82B6640C8E4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7FE20AE8-74ED-4E4E-A81A-648F333A5976}" type="parTrans" cxnId="{CCD2D4F5-79B6-431C-893A-61774F793232}">
      <dgm:prSet/>
      <dgm:spPr/>
      <dgm:t>
        <a:bodyPr/>
        <a:lstStyle/>
        <a:p>
          <a:endParaRPr lang="hr-HR"/>
        </a:p>
      </dgm:t>
    </dgm:pt>
    <dgm:pt modelId="{F12A402A-1AA4-4EF4-BEE3-2D3BE84E43E8}" type="sibTrans" cxnId="{CCD2D4F5-79B6-431C-893A-61774F793232}">
      <dgm:prSet/>
      <dgm:spPr/>
      <dgm:t>
        <a:bodyPr/>
        <a:lstStyle/>
        <a:p>
          <a:endParaRPr lang="hr-HR"/>
        </a:p>
      </dgm:t>
    </dgm:pt>
    <dgm:pt modelId="{4137A2CD-324F-493F-AEE5-BCC32900BE4E}">
      <dgm:prSet phldrT="[Tekst]"/>
      <dgm:spPr/>
      <dgm:t>
        <a:bodyPr/>
        <a:lstStyle/>
        <a:p>
          <a:r>
            <a:rPr lang="hr-HR" dirty="0"/>
            <a:t>NACISTIČKE ORGANIZACIJE</a:t>
          </a:r>
        </a:p>
      </dgm:t>
    </dgm:pt>
    <dgm:pt modelId="{713C681C-B8CC-4B63-AA52-A1F5D7D1C5FC}" type="parTrans" cxnId="{3E498D5F-4518-4E46-801A-AA26EFDF9BDF}">
      <dgm:prSet/>
      <dgm:spPr/>
      <dgm:t>
        <a:bodyPr/>
        <a:lstStyle/>
        <a:p>
          <a:endParaRPr lang="hr-HR"/>
        </a:p>
      </dgm:t>
    </dgm:pt>
    <dgm:pt modelId="{8F31ED6B-881F-436A-99F7-2BA2AA689D37}" type="sibTrans" cxnId="{3E498D5F-4518-4E46-801A-AA26EFDF9BDF}">
      <dgm:prSet/>
      <dgm:spPr/>
      <dgm:t>
        <a:bodyPr/>
        <a:lstStyle/>
        <a:p>
          <a:endParaRPr lang="hr-HR"/>
        </a:p>
      </dgm:t>
    </dgm:pt>
    <dgm:pt modelId="{3D189C97-51C2-46EA-89B0-B5B7058009EB}" type="pres">
      <dgm:prSet presAssocID="{DF725731-65BF-4894-86FD-14F5EA00E91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7E4144-4586-4A90-92BC-9043F6E2A9BC}" type="pres">
      <dgm:prSet presAssocID="{DF725731-65BF-4894-86FD-14F5EA00E918}" presName="ellipse" presStyleLbl="trBgShp" presStyleIdx="0" presStyleCnt="1" custLinFactNeighborX="3668" custLinFactNeighborY="3728"/>
      <dgm:spPr/>
    </dgm:pt>
    <dgm:pt modelId="{23F7E41B-BB3E-448C-B231-C65DC3DD136F}" type="pres">
      <dgm:prSet presAssocID="{DF725731-65BF-4894-86FD-14F5EA00E918}" presName="arrow1" presStyleLbl="fgShp" presStyleIdx="0" presStyleCnt="1" custLinFactNeighborX="13361" custLinFactNeighborY="-17397"/>
      <dgm:spPr/>
    </dgm:pt>
    <dgm:pt modelId="{AE71572B-98E2-4743-B45A-63097F6B8F98}" type="pres">
      <dgm:prSet presAssocID="{DF725731-65BF-4894-86FD-14F5EA00E918}" presName="rectangle" presStyleLbl="revTx" presStyleIdx="0" presStyleCnt="1" custLinFactNeighborX="5335" custLinFactNeighborY="-17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3FE03A-1A7E-4751-8424-19F852CD6551}" type="pres">
      <dgm:prSet presAssocID="{C6BD65A0-9FAC-492E-A478-5F452D60CA47}" presName="item1" presStyleLbl="node1" presStyleIdx="0" presStyleCnt="3" custLinFactNeighborX="-2475" custLinFactNeighborY="185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CA7188-8E4E-441F-84DC-C4B25D98000D}" type="pres">
      <dgm:prSet presAssocID="{321991F7-4781-4918-8202-F82B6640C8E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DC8615-A957-48D4-9274-9484E7367014}" type="pres">
      <dgm:prSet presAssocID="{4137A2CD-324F-493F-AEE5-BCC32900BE4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915869-D1DA-4A70-A722-37EFF2C4C816}" type="pres">
      <dgm:prSet presAssocID="{DF725731-65BF-4894-86FD-14F5EA00E918}" presName="funnel" presStyleLbl="trAlignAcc1" presStyleIdx="0" presStyleCnt="1" custScaleX="100661" custScaleY="99629" custLinFactNeighborX="2613" custLinFactNeighborY="-766"/>
      <dgm:spPr/>
    </dgm:pt>
  </dgm:ptLst>
  <dgm:cxnLst>
    <dgm:cxn modelId="{E01F7A1D-C7E7-42B0-91A3-AB4B76E9959B}" type="presOf" srcId="{321991F7-4781-4918-8202-F82B6640C8E4}" destId="{383FE03A-1A7E-4751-8424-19F852CD6551}" srcOrd="0" destOrd="0" presId="urn:microsoft.com/office/officeart/2005/8/layout/funnel1"/>
    <dgm:cxn modelId="{3291F4BB-C2D1-4135-8E93-2062528F7BB0}" srcId="{DF725731-65BF-4894-86FD-14F5EA00E918}" destId="{EB290B39-32E1-4AC6-B78D-EBCC8B2C6D06}" srcOrd="0" destOrd="0" parTransId="{1C36306B-F71F-4EA3-AB45-CE3AB6B93A52}" sibTransId="{E01A7A6C-DE9E-4DEC-9A50-3500D3C34BA6}"/>
    <dgm:cxn modelId="{AC49E0CE-9147-4570-9D15-C11310224806}" type="presOf" srcId="{C6BD65A0-9FAC-492E-A478-5F452D60CA47}" destId="{43CA7188-8E4E-441F-84DC-C4B25D98000D}" srcOrd="0" destOrd="0" presId="urn:microsoft.com/office/officeart/2005/8/layout/funnel1"/>
    <dgm:cxn modelId="{4CEE4171-E927-41D2-91B7-9FF8F8A3F3D2}" type="presOf" srcId="{EB290B39-32E1-4AC6-B78D-EBCC8B2C6D06}" destId="{D2DC8615-A957-48D4-9274-9484E7367014}" srcOrd="0" destOrd="0" presId="urn:microsoft.com/office/officeart/2005/8/layout/funnel1"/>
    <dgm:cxn modelId="{506F7BEE-99CA-4CC1-96A3-C00749D5907B}" type="presOf" srcId="{4137A2CD-324F-493F-AEE5-BCC32900BE4E}" destId="{AE71572B-98E2-4743-B45A-63097F6B8F98}" srcOrd="0" destOrd="0" presId="urn:microsoft.com/office/officeart/2005/8/layout/funnel1"/>
    <dgm:cxn modelId="{D629F217-CEF6-4451-9130-8095C2AA12E9}" srcId="{DF725731-65BF-4894-86FD-14F5EA00E918}" destId="{C6BD65A0-9FAC-492E-A478-5F452D60CA47}" srcOrd="1" destOrd="0" parTransId="{950A3D74-1D15-4ACF-BDFF-3F35075DFFD0}" sibTransId="{32F91BF2-B033-4C98-92D2-5BF2EFBEF21E}"/>
    <dgm:cxn modelId="{3E498D5F-4518-4E46-801A-AA26EFDF9BDF}" srcId="{DF725731-65BF-4894-86FD-14F5EA00E918}" destId="{4137A2CD-324F-493F-AEE5-BCC32900BE4E}" srcOrd="3" destOrd="0" parTransId="{713C681C-B8CC-4B63-AA52-A1F5D7D1C5FC}" sibTransId="{8F31ED6B-881F-436A-99F7-2BA2AA689D37}"/>
    <dgm:cxn modelId="{6219631C-E267-4E58-90B7-E29BB3122A47}" type="presOf" srcId="{DF725731-65BF-4894-86FD-14F5EA00E918}" destId="{3D189C97-51C2-46EA-89B0-B5B7058009EB}" srcOrd="0" destOrd="0" presId="urn:microsoft.com/office/officeart/2005/8/layout/funnel1"/>
    <dgm:cxn modelId="{CCD2D4F5-79B6-431C-893A-61774F793232}" srcId="{DF725731-65BF-4894-86FD-14F5EA00E918}" destId="{321991F7-4781-4918-8202-F82B6640C8E4}" srcOrd="2" destOrd="0" parTransId="{7FE20AE8-74ED-4E4E-A81A-648F333A5976}" sibTransId="{F12A402A-1AA4-4EF4-BEE3-2D3BE84E43E8}"/>
    <dgm:cxn modelId="{E0B076FE-38AE-4AC5-ADAA-76A6694BA06E}" type="presParOf" srcId="{3D189C97-51C2-46EA-89B0-B5B7058009EB}" destId="{6A7E4144-4586-4A90-92BC-9043F6E2A9BC}" srcOrd="0" destOrd="0" presId="urn:microsoft.com/office/officeart/2005/8/layout/funnel1"/>
    <dgm:cxn modelId="{ABB9AC70-D8B5-4CB3-B9B6-95C7E8C56B66}" type="presParOf" srcId="{3D189C97-51C2-46EA-89B0-B5B7058009EB}" destId="{23F7E41B-BB3E-448C-B231-C65DC3DD136F}" srcOrd="1" destOrd="0" presId="urn:microsoft.com/office/officeart/2005/8/layout/funnel1"/>
    <dgm:cxn modelId="{8602A76C-8ACD-4238-B220-27F3E47E11C1}" type="presParOf" srcId="{3D189C97-51C2-46EA-89B0-B5B7058009EB}" destId="{AE71572B-98E2-4743-B45A-63097F6B8F98}" srcOrd="2" destOrd="0" presId="urn:microsoft.com/office/officeart/2005/8/layout/funnel1"/>
    <dgm:cxn modelId="{BD87F7D2-746F-416D-9FCC-273C291ED2DE}" type="presParOf" srcId="{3D189C97-51C2-46EA-89B0-B5B7058009EB}" destId="{383FE03A-1A7E-4751-8424-19F852CD6551}" srcOrd="3" destOrd="0" presId="urn:microsoft.com/office/officeart/2005/8/layout/funnel1"/>
    <dgm:cxn modelId="{D4406D47-C850-4D39-9BDD-FB133B3D4E1C}" type="presParOf" srcId="{3D189C97-51C2-46EA-89B0-B5B7058009EB}" destId="{43CA7188-8E4E-441F-84DC-C4B25D98000D}" srcOrd="4" destOrd="0" presId="urn:microsoft.com/office/officeart/2005/8/layout/funnel1"/>
    <dgm:cxn modelId="{0968675D-9D7A-42B1-84C0-F0DE3E2FE395}" type="presParOf" srcId="{3D189C97-51C2-46EA-89B0-B5B7058009EB}" destId="{D2DC8615-A957-48D4-9274-9484E7367014}" srcOrd="5" destOrd="0" presId="urn:microsoft.com/office/officeart/2005/8/layout/funnel1"/>
    <dgm:cxn modelId="{2424456C-BAC2-4FBF-8DD6-C96BC9107491}" type="presParOf" srcId="{3D189C97-51C2-46EA-89B0-B5B7058009EB}" destId="{70915869-D1DA-4A70-A722-37EFF2C4C81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7E4144-4586-4A90-92BC-9043F6E2A9BC}">
      <dsp:nvSpPr>
        <dsp:cNvPr id="0" name=""/>
        <dsp:cNvSpPr/>
      </dsp:nvSpPr>
      <dsp:spPr>
        <a:xfrm>
          <a:off x="1181171" y="703214"/>
          <a:ext cx="3806261" cy="1321864"/>
        </a:xfrm>
        <a:prstGeom prst="ellipse">
          <a:avLst/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7E41B-BB3E-448C-B231-C65DC3DD136F}">
      <dsp:nvSpPr>
        <dsp:cNvPr id="0" name=""/>
        <dsp:cNvSpPr/>
      </dsp:nvSpPr>
      <dsp:spPr>
        <a:xfrm>
          <a:off x="2680323" y="3808602"/>
          <a:ext cx="737647" cy="472094"/>
        </a:xfrm>
        <a:prstGeom prst="down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572B-98E2-4743-B45A-63097F6B8F98}">
      <dsp:nvSpPr>
        <dsp:cNvPr id="0" name=""/>
        <dsp:cNvSpPr/>
      </dsp:nvSpPr>
      <dsp:spPr>
        <a:xfrm>
          <a:off x="1369132" y="4112360"/>
          <a:ext cx="3540708" cy="88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NACISTIČKE ORGANIZACIJE</a:t>
          </a:r>
        </a:p>
      </dsp:txBody>
      <dsp:txXfrm>
        <a:off x="1369132" y="4112360"/>
        <a:ext cx="3540708" cy="885177"/>
      </dsp:txXfrm>
    </dsp:sp>
    <dsp:sp modelId="{383FE03A-1A7E-4751-8424-19F852CD6551}">
      <dsp:nvSpPr>
        <dsp:cNvPr id="0" name=""/>
        <dsp:cNvSpPr/>
      </dsp:nvSpPr>
      <dsp:spPr>
        <a:xfrm>
          <a:off x="2392522" y="2102520"/>
          <a:ext cx="1327765" cy="1327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600" kern="1200" dirty="0"/>
            <a:t>?</a:t>
          </a:r>
        </a:p>
      </dsp:txBody>
      <dsp:txXfrm>
        <a:off x="2392522" y="2102520"/>
        <a:ext cx="1327765" cy="1327765"/>
      </dsp:txXfrm>
    </dsp:sp>
    <dsp:sp modelId="{43CA7188-8E4E-441F-84DC-C4B25D98000D}">
      <dsp:nvSpPr>
        <dsp:cNvPr id="0" name=""/>
        <dsp:cNvSpPr/>
      </dsp:nvSpPr>
      <dsp:spPr>
        <a:xfrm>
          <a:off x="1475294" y="1081771"/>
          <a:ext cx="1327765" cy="1327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kern="1200" dirty="0"/>
            <a:t>?</a:t>
          </a:r>
        </a:p>
      </dsp:txBody>
      <dsp:txXfrm>
        <a:off x="1475294" y="1081771"/>
        <a:ext cx="1327765" cy="1327765"/>
      </dsp:txXfrm>
    </dsp:sp>
    <dsp:sp modelId="{D2DC8615-A957-48D4-9274-9484E7367014}">
      <dsp:nvSpPr>
        <dsp:cNvPr id="0" name=""/>
        <dsp:cNvSpPr/>
      </dsp:nvSpPr>
      <dsp:spPr>
        <a:xfrm>
          <a:off x="2832566" y="760747"/>
          <a:ext cx="1327765" cy="1327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b="1" kern="1200" dirty="0"/>
            <a:t>?</a:t>
          </a:r>
        </a:p>
      </dsp:txBody>
      <dsp:txXfrm>
        <a:off x="2832566" y="760747"/>
        <a:ext cx="1327765" cy="1327765"/>
      </dsp:txXfrm>
    </dsp:sp>
    <dsp:sp modelId="{70915869-D1DA-4A70-A722-37EFF2C4C816}">
      <dsp:nvSpPr>
        <dsp:cNvPr id="0" name=""/>
        <dsp:cNvSpPr/>
      </dsp:nvSpPr>
      <dsp:spPr>
        <a:xfrm>
          <a:off x="979463" y="472469"/>
          <a:ext cx="4158130" cy="3292400"/>
        </a:xfrm>
        <a:prstGeom prst="funnel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7.5.2021.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2" descr="C:\Radni\Desktop\ppt-header-KLIO 8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" y="-8918"/>
            <a:ext cx="12192000" cy="115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hr/resource/13269261/povijest/nacizam-u-njema%c4%8dkoj" TargetMode="External"/><Relationship Id="rId4" Type="http://schemas.openxmlformats.org/officeDocument/2006/relationships/hyperlink" Target="https://wordwall.net/hr/resource/13395769/povijest/nacizam-u-njema%c4%8dkoj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14ECD93B-0C5D-4488-AC06-9101623CC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3838"/>
            <a:ext cx="9144000" cy="1655762"/>
          </a:xfrm>
          <a:custGeom>
            <a:avLst/>
            <a:gdLst>
              <a:gd name="connsiteX0" fmla="*/ 206970 w 9144000"/>
              <a:gd name="connsiteY0" fmla="*/ 206970 h 1655762"/>
              <a:gd name="connsiteX1" fmla="*/ 616611 w 9144000"/>
              <a:gd name="connsiteY1" fmla="*/ 206970 h 1655762"/>
              <a:gd name="connsiteX2" fmla="*/ 1462756 w 9144000"/>
              <a:gd name="connsiteY2" fmla="*/ 206970 h 1655762"/>
              <a:gd name="connsiteX3" fmla="*/ 2046998 w 9144000"/>
              <a:gd name="connsiteY3" fmla="*/ 206970 h 1655762"/>
              <a:gd name="connsiteX4" fmla="*/ 2543940 w 9144000"/>
              <a:gd name="connsiteY4" fmla="*/ 206970 h 1655762"/>
              <a:gd name="connsiteX5" fmla="*/ 2953581 w 9144000"/>
              <a:gd name="connsiteY5" fmla="*/ 206970 h 1655762"/>
              <a:gd name="connsiteX6" fmla="*/ 3363222 w 9144000"/>
              <a:gd name="connsiteY6" fmla="*/ 206970 h 1655762"/>
              <a:gd name="connsiteX7" fmla="*/ 3772864 w 9144000"/>
              <a:gd name="connsiteY7" fmla="*/ 206970 h 1655762"/>
              <a:gd name="connsiteX8" fmla="*/ 4357106 w 9144000"/>
              <a:gd name="connsiteY8" fmla="*/ 206970 h 1655762"/>
              <a:gd name="connsiteX9" fmla="*/ 5203250 w 9144000"/>
              <a:gd name="connsiteY9" fmla="*/ 206970 h 1655762"/>
              <a:gd name="connsiteX10" fmla="*/ 5962094 w 9144000"/>
              <a:gd name="connsiteY10" fmla="*/ 206970 h 1655762"/>
              <a:gd name="connsiteX11" fmla="*/ 6633637 w 9144000"/>
              <a:gd name="connsiteY11" fmla="*/ 206970 h 1655762"/>
              <a:gd name="connsiteX12" fmla="*/ 7043279 w 9144000"/>
              <a:gd name="connsiteY12" fmla="*/ 206970 h 1655762"/>
              <a:gd name="connsiteX13" fmla="*/ 7714822 w 9144000"/>
              <a:gd name="connsiteY13" fmla="*/ 206970 h 1655762"/>
              <a:gd name="connsiteX14" fmla="*/ 8937030 w 9144000"/>
              <a:gd name="connsiteY14" fmla="*/ 206970 h 1655762"/>
              <a:gd name="connsiteX15" fmla="*/ 8937030 w 9144000"/>
              <a:gd name="connsiteY15" fmla="*/ 815463 h 1655762"/>
              <a:gd name="connsiteX16" fmla="*/ 8937030 w 9144000"/>
              <a:gd name="connsiteY16" fmla="*/ 1448792 h 1655762"/>
              <a:gd name="connsiteX17" fmla="*/ 8178186 w 9144000"/>
              <a:gd name="connsiteY17" fmla="*/ 1448792 h 1655762"/>
              <a:gd name="connsiteX18" fmla="*/ 7593944 w 9144000"/>
              <a:gd name="connsiteY18" fmla="*/ 1448792 h 1655762"/>
              <a:gd name="connsiteX19" fmla="*/ 7009701 w 9144000"/>
              <a:gd name="connsiteY19" fmla="*/ 1448792 h 1655762"/>
              <a:gd name="connsiteX20" fmla="*/ 6338158 w 9144000"/>
              <a:gd name="connsiteY20" fmla="*/ 1448792 h 1655762"/>
              <a:gd name="connsiteX21" fmla="*/ 5666615 w 9144000"/>
              <a:gd name="connsiteY21" fmla="*/ 1448792 h 1655762"/>
              <a:gd name="connsiteX22" fmla="*/ 5082373 w 9144000"/>
              <a:gd name="connsiteY22" fmla="*/ 1448792 h 1655762"/>
              <a:gd name="connsiteX23" fmla="*/ 4410830 w 9144000"/>
              <a:gd name="connsiteY23" fmla="*/ 1448792 h 1655762"/>
              <a:gd name="connsiteX24" fmla="*/ 4001188 w 9144000"/>
              <a:gd name="connsiteY24" fmla="*/ 1448792 h 1655762"/>
              <a:gd name="connsiteX25" fmla="*/ 3329645 w 9144000"/>
              <a:gd name="connsiteY25" fmla="*/ 1448792 h 1655762"/>
              <a:gd name="connsiteX26" fmla="*/ 2658102 w 9144000"/>
              <a:gd name="connsiteY26" fmla="*/ 1448792 h 1655762"/>
              <a:gd name="connsiteX27" fmla="*/ 2161160 w 9144000"/>
              <a:gd name="connsiteY27" fmla="*/ 1448792 h 1655762"/>
              <a:gd name="connsiteX28" fmla="*/ 1664218 w 9144000"/>
              <a:gd name="connsiteY28" fmla="*/ 1448792 h 1655762"/>
              <a:gd name="connsiteX29" fmla="*/ 905375 w 9144000"/>
              <a:gd name="connsiteY29" fmla="*/ 1448792 h 1655762"/>
              <a:gd name="connsiteX30" fmla="*/ 206970 w 9144000"/>
              <a:gd name="connsiteY30" fmla="*/ 1448792 h 1655762"/>
              <a:gd name="connsiteX31" fmla="*/ 206970 w 9144000"/>
              <a:gd name="connsiteY31" fmla="*/ 840299 h 1655762"/>
              <a:gd name="connsiteX32" fmla="*/ 206970 w 9144000"/>
              <a:gd name="connsiteY32" fmla="*/ 206970 h 1655762"/>
              <a:gd name="connsiteX0" fmla="*/ 0 w 9144000"/>
              <a:gd name="connsiteY0" fmla="*/ 0 h 1655762"/>
              <a:gd name="connsiteX1" fmla="*/ 470263 w 9144000"/>
              <a:gd name="connsiteY1" fmla="*/ 0 h 1655762"/>
              <a:gd name="connsiteX2" fmla="*/ 1031966 w 9144000"/>
              <a:gd name="connsiteY2" fmla="*/ 0 h 1655762"/>
              <a:gd name="connsiteX3" fmla="*/ 1593669 w 9144000"/>
              <a:gd name="connsiteY3" fmla="*/ 0 h 1655762"/>
              <a:gd name="connsiteX4" fmla="*/ 1972491 w 9144000"/>
              <a:gd name="connsiteY4" fmla="*/ 0 h 1655762"/>
              <a:gd name="connsiteX5" fmla="*/ 2808514 w 9144000"/>
              <a:gd name="connsiteY5" fmla="*/ 0 h 1655762"/>
              <a:gd name="connsiteX6" fmla="*/ 3461657 w 9144000"/>
              <a:gd name="connsiteY6" fmla="*/ 0 h 1655762"/>
              <a:gd name="connsiteX7" fmla="*/ 3931920 w 9144000"/>
              <a:gd name="connsiteY7" fmla="*/ 0 h 1655762"/>
              <a:gd name="connsiteX8" fmla="*/ 4402183 w 9144000"/>
              <a:gd name="connsiteY8" fmla="*/ 0 h 1655762"/>
              <a:gd name="connsiteX9" fmla="*/ 4963886 w 9144000"/>
              <a:gd name="connsiteY9" fmla="*/ 0 h 1655762"/>
              <a:gd name="connsiteX10" fmla="*/ 5525589 w 9144000"/>
              <a:gd name="connsiteY10" fmla="*/ 0 h 1655762"/>
              <a:gd name="connsiteX11" fmla="*/ 5995851 w 9144000"/>
              <a:gd name="connsiteY11" fmla="*/ 0 h 1655762"/>
              <a:gd name="connsiteX12" fmla="*/ 6648994 w 9144000"/>
              <a:gd name="connsiteY12" fmla="*/ 0 h 1655762"/>
              <a:gd name="connsiteX13" fmla="*/ 7027817 w 9144000"/>
              <a:gd name="connsiteY13" fmla="*/ 0 h 1655762"/>
              <a:gd name="connsiteX14" fmla="*/ 7772400 w 9144000"/>
              <a:gd name="connsiteY14" fmla="*/ 0 h 1655762"/>
              <a:gd name="connsiteX15" fmla="*/ 8334103 w 9144000"/>
              <a:gd name="connsiteY15" fmla="*/ 0 h 1655762"/>
              <a:gd name="connsiteX16" fmla="*/ 9144000 w 9144000"/>
              <a:gd name="connsiteY16" fmla="*/ 0 h 1655762"/>
              <a:gd name="connsiteX17" fmla="*/ 8937030 w 9144000"/>
              <a:gd name="connsiteY17" fmla="*/ 206970 h 1655762"/>
              <a:gd name="connsiteX18" fmla="*/ 8178186 w 9144000"/>
              <a:gd name="connsiteY18" fmla="*/ 206970 h 1655762"/>
              <a:gd name="connsiteX19" fmla="*/ 7419343 w 9144000"/>
              <a:gd name="connsiteY19" fmla="*/ 206970 h 1655762"/>
              <a:gd name="connsiteX20" fmla="*/ 6747800 w 9144000"/>
              <a:gd name="connsiteY20" fmla="*/ 206970 h 1655762"/>
              <a:gd name="connsiteX21" fmla="*/ 6250858 w 9144000"/>
              <a:gd name="connsiteY21" fmla="*/ 206970 h 1655762"/>
              <a:gd name="connsiteX22" fmla="*/ 5753916 w 9144000"/>
              <a:gd name="connsiteY22" fmla="*/ 206970 h 1655762"/>
              <a:gd name="connsiteX23" fmla="*/ 5082373 w 9144000"/>
              <a:gd name="connsiteY23" fmla="*/ 206970 h 1655762"/>
              <a:gd name="connsiteX24" fmla="*/ 4672731 w 9144000"/>
              <a:gd name="connsiteY24" fmla="*/ 206970 h 1655762"/>
              <a:gd name="connsiteX25" fmla="*/ 3913888 w 9144000"/>
              <a:gd name="connsiteY25" fmla="*/ 206970 h 1655762"/>
              <a:gd name="connsiteX26" fmla="*/ 3242345 w 9144000"/>
              <a:gd name="connsiteY26" fmla="*/ 206970 h 1655762"/>
              <a:gd name="connsiteX27" fmla="*/ 2658102 w 9144000"/>
              <a:gd name="connsiteY27" fmla="*/ 206970 h 1655762"/>
              <a:gd name="connsiteX28" fmla="*/ 1811958 w 9144000"/>
              <a:gd name="connsiteY28" fmla="*/ 206970 h 1655762"/>
              <a:gd name="connsiteX29" fmla="*/ 1315016 w 9144000"/>
              <a:gd name="connsiteY29" fmla="*/ 206970 h 1655762"/>
              <a:gd name="connsiteX30" fmla="*/ 818074 w 9144000"/>
              <a:gd name="connsiteY30" fmla="*/ 206970 h 1655762"/>
              <a:gd name="connsiteX31" fmla="*/ 206970 w 9144000"/>
              <a:gd name="connsiteY31" fmla="*/ 206970 h 1655762"/>
              <a:gd name="connsiteX32" fmla="*/ 0 w 9144000"/>
              <a:gd name="connsiteY32" fmla="*/ 0 h 1655762"/>
              <a:gd name="connsiteX0" fmla="*/ 0 w 9144000"/>
              <a:gd name="connsiteY0" fmla="*/ 1655762 h 1655762"/>
              <a:gd name="connsiteX1" fmla="*/ 206970 w 9144000"/>
              <a:gd name="connsiteY1" fmla="*/ 1448792 h 1655762"/>
              <a:gd name="connsiteX2" fmla="*/ 965814 w 9144000"/>
              <a:gd name="connsiteY2" fmla="*/ 1448792 h 1655762"/>
              <a:gd name="connsiteX3" fmla="*/ 1550056 w 9144000"/>
              <a:gd name="connsiteY3" fmla="*/ 1448792 h 1655762"/>
              <a:gd name="connsiteX4" fmla="*/ 2046998 w 9144000"/>
              <a:gd name="connsiteY4" fmla="*/ 1448792 h 1655762"/>
              <a:gd name="connsiteX5" fmla="*/ 2718541 w 9144000"/>
              <a:gd name="connsiteY5" fmla="*/ 1448792 h 1655762"/>
              <a:gd name="connsiteX6" fmla="*/ 3215483 w 9144000"/>
              <a:gd name="connsiteY6" fmla="*/ 1448792 h 1655762"/>
              <a:gd name="connsiteX7" fmla="*/ 3712425 w 9144000"/>
              <a:gd name="connsiteY7" fmla="*/ 1448792 h 1655762"/>
              <a:gd name="connsiteX8" fmla="*/ 4296667 w 9144000"/>
              <a:gd name="connsiteY8" fmla="*/ 1448792 h 1655762"/>
              <a:gd name="connsiteX9" fmla="*/ 4793609 w 9144000"/>
              <a:gd name="connsiteY9" fmla="*/ 1448792 h 1655762"/>
              <a:gd name="connsiteX10" fmla="*/ 5552453 w 9144000"/>
              <a:gd name="connsiteY10" fmla="*/ 1448792 h 1655762"/>
              <a:gd name="connsiteX11" fmla="*/ 6398597 w 9144000"/>
              <a:gd name="connsiteY11" fmla="*/ 1448792 h 1655762"/>
              <a:gd name="connsiteX12" fmla="*/ 6982840 w 9144000"/>
              <a:gd name="connsiteY12" fmla="*/ 1448792 h 1655762"/>
              <a:gd name="connsiteX13" fmla="*/ 7479782 w 9144000"/>
              <a:gd name="connsiteY13" fmla="*/ 1448792 h 1655762"/>
              <a:gd name="connsiteX14" fmla="*/ 7889423 w 9144000"/>
              <a:gd name="connsiteY14" fmla="*/ 1448792 h 1655762"/>
              <a:gd name="connsiteX15" fmla="*/ 8937030 w 9144000"/>
              <a:gd name="connsiteY15" fmla="*/ 1448792 h 1655762"/>
              <a:gd name="connsiteX16" fmla="*/ 9144000 w 9144000"/>
              <a:gd name="connsiteY16" fmla="*/ 1655762 h 1655762"/>
              <a:gd name="connsiteX17" fmla="*/ 8673737 w 9144000"/>
              <a:gd name="connsiteY17" fmla="*/ 1655762 h 1655762"/>
              <a:gd name="connsiteX18" fmla="*/ 7837714 w 9144000"/>
              <a:gd name="connsiteY18" fmla="*/ 1655762 h 1655762"/>
              <a:gd name="connsiteX19" fmla="*/ 7001691 w 9144000"/>
              <a:gd name="connsiteY19" fmla="*/ 1655762 h 1655762"/>
              <a:gd name="connsiteX20" fmla="*/ 6165669 w 9144000"/>
              <a:gd name="connsiteY20" fmla="*/ 1655762 h 1655762"/>
              <a:gd name="connsiteX21" fmla="*/ 5786846 w 9144000"/>
              <a:gd name="connsiteY21" fmla="*/ 1655762 h 1655762"/>
              <a:gd name="connsiteX22" fmla="*/ 5225143 w 9144000"/>
              <a:gd name="connsiteY22" fmla="*/ 1655762 h 1655762"/>
              <a:gd name="connsiteX23" fmla="*/ 4389120 w 9144000"/>
              <a:gd name="connsiteY23" fmla="*/ 1655762 h 1655762"/>
              <a:gd name="connsiteX24" fmla="*/ 4010297 w 9144000"/>
              <a:gd name="connsiteY24" fmla="*/ 1655762 h 1655762"/>
              <a:gd name="connsiteX25" fmla="*/ 3448594 w 9144000"/>
              <a:gd name="connsiteY25" fmla="*/ 1655762 h 1655762"/>
              <a:gd name="connsiteX26" fmla="*/ 2886891 w 9144000"/>
              <a:gd name="connsiteY26" fmla="*/ 1655762 h 1655762"/>
              <a:gd name="connsiteX27" fmla="*/ 2233749 w 9144000"/>
              <a:gd name="connsiteY27" fmla="*/ 1655762 h 1655762"/>
              <a:gd name="connsiteX28" fmla="*/ 1580606 w 9144000"/>
              <a:gd name="connsiteY28" fmla="*/ 1655762 h 1655762"/>
              <a:gd name="connsiteX29" fmla="*/ 744583 w 9144000"/>
              <a:gd name="connsiteY29" fmla="*/ 1655762 h 1655762"/>
              <a:gd name="connsiteX30" fmla="*/ 0 w 9144000"/>
              <a:gd name="connsiteY30" fmla="*/ 1655762 h 1655762"/>
              <a:gd name="connsiteX0" fmla="*/ 0 w 9144000"/>
              <a:gd name="connsiteY0" fmla="*/ 0 h 1655762"/>
              <a:gd name="connsiteX1" fmla="*/ 206970 w 9144000"/>
              <a:gd name="connsiteY1" fmla="*/ 206970 h 1655762"/>
              <a:gd name="connsiteX2" fmla="*/ 206970 w 9144000"/>
              <a:gd name="connsiteY2" fmla="*/ 803045 h 1655762"/>
              <a:gd name="connsiteX3" fmla="*/ 206970 w 9144000"/>
              <a:gd name="connsiteY3" fmla="*/ 1448792 h 1655762"/>
              <a:gd name="connsiteX4" fmla="*/ 0 w 9144000"/>
              <a:gd name="connsiteY4" fmla="*/ 1655762 h 1655762"/>
              <a:gd name="connsiteX5" fmla="*/ 0 w 9144000"/>
              <a:gd name="connsiteY5" fmla="*/ 1070726 h 1655762"/>
              <a:gd name="connsiteX6" fmla="*/ 0 w 9144000"/>
              <a:gd name="connsiteY6" fmla="*/ 535363 h 1655762"/>
              <a:gd name="connsiteX7" fmla="*/ 0 w 9144000"/>
              <a:gd name="connsiteY7" fmla="*/ 0 h 1655762"/>
              <a:gd name="connsiteX0" fmla="*/ 9144000 w 9144000"/>
              <a:gd name="connsiteY0" fmla="*/ 0 h 1655762"/>
              <a:gd name="connsiteX1" fmla="*/ 9144000 w 9144000"/>
              <a:gd name="connsiteY1" fmla="*/ 502248 h 1655762"/>
              <a:gd name="connsiteX2" fmla="*/ 9144000 w 9144000"/>
              <a:gd name="connsiteY2" fmla="*/ 1070726 h 1655762"/>
              <a:gd name="connsiteX3" fmla="*/ 9144000 w 9144000"/>
              <a:gd name="connsiteY3" fmla="*/ 1655762 h 1655762"/>
              <a:gd name="connsiteX4" fmla="*/ 8937030 w 9144000"/>
              <a:gd name="connsiteY4" fmla="*/ 1448792 h 1655762"/>
              <a:gd name="connsiteX5" fmla="*/ 8937030 w 9144000"/>
              <a:gd name="connsiteY5" fmla="*/ 840299 h 1655762"/>
              <a:gd name="connsiteX6" fmla="*/ 8937030 w 9144000"/>
              <a:gd name="connsiteY6" fmla="*/ 206970 h 1655762"/>
              <a:gd name="connsiteX7" fmla="*/ 9144000 w 9144000"/>
              <a:gd name="connsiteY7" fmla="*/ 0 h 1655762"/>
              <a:gd name="connsiteX0" fmla="*/ 0 w 9144000"/>
              <a:gd name="connsiteY0" fmla="*/ 0 h 1655762"/>
              <a:gd name="connsiteX1" fmla="*/ 561703 w 9144000"/>
              <a:gd name="connsiteY1" fmla="*/ 0 h 1655762"/>
              <a:gd name="connsiteX2" fmla="*/ 1123406 w 9144000"/>
              <a:gd name="connsiteY2" fmla="*/ 0 h 1655762"/>
              <a:gd name="connsiteX3" fmla="*/ 1959429 w 9144000"/>
              <a:gd name="connsiteY3" fmla="*/ 0 h 1655762"/>
              <a:gd name="connsiteX4" fmla="*/ 2338251 w 9144000"/>
              <a:gd name="connsiteY4" fmla="*/ 0 h 1655762"/>
              <a:gd name="connsiteX5" fmla="*/ 3082834 w 9144000"/>
              <a:gd name="connsiteY5" fmla="*/ 0 h 1655762"/>
              <a:gd name="connsiteX6" fmla="*/ 3735977 w 9144000"/>
              <a:gd name="connsiteY6" fmla="*/ 0 h 1655762"/>
              <a:gd name="connsiteX7" fmla="*/ 4297680 w 9144000"/>
              <a:gd name="connsiteY7" fmla="*/ 0 h 1655762"/>
              <a:gd name="connsiteX8" fmla="*/ 5133703 w 9144000"/>
              <a:gd name="connsiteY8" fmla="*/ 0 h 1655762"/>
              <a:gd name="connsiteX9" fmla="*/ 5878286 w 9144000"/>
              <a:gd name="connsiteY9" fmla="*/ 0 h 1655762"/>
              <a:gd name="connsiteX10" fmla="*/ 6531429 w 9144000"/>
              <a:gd name="connsiteY10" fmla="*/ 0 h 1655762"/>
              <a:gd name="connsiteX11" fmla="*/ 6910251 w 9144000"/>
              <a:gd name="connsiteY11" fmla="*/ 0 h 1655762"/>
              <a:gd name="connsiteX12" fmla="*/ 7563394 w 9144000"/>
              <a:gd name="connsiteY12" fmla="*/ 0 h 1655762"/>
              <a:gd name="connsiteX13" fmla="*/ 8216537 w 9144000"/>
              <a:gd name="connsiteY13" fmla="*/ 0 h 1655762"/>
              <a:gd name="connsiteX14" fmla="*/ 9144000 w 9144000"/>
              <a:gd name="connsiteY14" fmla="*/ 0 h 1655762"/>
              <a:gd name="connsiteX15" fmla="*/ 9144000 w 9144000"/>
              <a:gd name="connsiteY15" fmla="*/ 585036 h 1655762"/>
              <a:gd name="connsiteX16" fmla="*/ 9144000 w 9144000"/>
              <a:gd name="connsiteY16" fmla="*/ 1120399 h 1655762"/>
              <a:gd name="connsiteX17" fmla="*/ 9144000 w 9144000"/>
              <a:gd name="connsiteY17" fmla="*/ 1655762 h 1655762"/>
              <a:gd name="connsiteX18" fmla="*/ 8490857 w 9144000"/>
              <a:gd name="connsiteY18" fmla="*/ 1655762 h 1655762"/>
              <a:gd name="connsiteX19" fmla="*/ 7654834 w 9144000"/>
              <a:gd name="connsiteY19" fmla="*/ 1655762 h 1655762"/>
              <a:gd name="connsiteX20" fmla="*/ 6818811 w 9144000"/>
              <a:gd name="connsiteY20" fmla="*/ 1655762 h 1655762"/>
              <a:gd name="connsiteX21" fmla="*/ 6165669 w 9144000"/>
              <a:gd name="connsiteY21" fmla="*/ 1655762 h 1655762"/>
              <a:gd name="connsiteX22" fmla="*/ 5695406 w 9144000"/>
              <a:gd name="connsiteY22" fmla="*/ 1655762 h 1655762"/>
              <a:gd name="connsiteX23" fmla="*/ 5133703 w 9144000"/>
              <a:gd name="connsiteY23" fmla="*/ 1655762 h 1655762"/>
              <a:gd name="connsiteX24" fmla="*/ 4572000 w 9144000"/>
              <a:gd name="connsiteY24" fmla="*/ 1655762 h 1655762"/>
              <a:gd name="connsiteX25" fmla="*/ 3827417 w 9144000"/>
              <a:gd name="connsiteY25" fmla="*/ 1655762 h 1655762"/>
              <a:gd name="connsiteX26" fmla="*/ 3265714 w 9144000"/>
              <a:gd name="connsiteY26" fmla="*/ 1655762 h 1655762"/>
              <a:gd name="connsiteX27" fmla="*/ 2886891 w 9144000"/>
              <a:gd name="connsiteY27" fmla="*/ 1655762 h 1655762"/>
              <a:gd name="connsiteX28" fmla="*/ 2233749 w 9144000"/>
              <a:gd name="connsiteY28" fmla="*/ 1655762 h 1655762"/>
              <a:gd name="connsiteX29" fmla="*/ 1397726 w 9144000"/>
              <a:gd name="connsiteY29" fmla="*/ 1655762 h 1655762"/>
              <a:gd name="connsiteX30" fmla="*/ 561703 w 9144000"/>
              <a:gd name="connsiteY30" fmla="*/ 1655762 h 1655762"/>
              <a:gd name="connsiteX31" fmla="*/ 0 w 9144000"/>
              <a:gd name="connsiteY31" fmla="*/ 1655762 h 1655762"/>
              <a:gd name="connsiteX32" fmla="*/ 0 w 9144000"/>
              <a:gd name="connsiteY32" fmla="*/ 1153514 h 1655762"/>
              <a:gd name="connsiteX33" fmla="*/ 0 w 9144000"/>
              <a:gd name="connsiteY33" fmla="*/ 618151 h 1655762"/>
              <a:gd name="connsiteX34" fmla="*/ 0 w 9144000"/>
              <a:gd name="connsiteY34" fmla="*/ 0 h 1655762"/>
              <a:gd name="connsiteX35" fmla="*/ 206970 w 9144000"/>
              <a:gd name="connsiteY35" fmla="*/ 206970 h 1655762"/>
              <a:gd name="connsiteX36" fmla="*/ 878513 w 9144000"/>
              <a:gd name="connsiteY36" fmla="*/ 206970 h 1655762"/>
              <a:gd name="connsiteX37" fmla="*/ 1637357 w 9144000"/>
              <a:gd name="connsiteY37" fmla="*/ 206970 h 1655762"/>
              <a:gd name="connsiteX38" fmla="*/ 2483501 w 9144000"/>
              <a:gd name="connsiteY38" fmla="*/ 206970 h 1655762"/>
              <a:gd name="connsiteX39" fmla="*/ 3329645 w 9144000"/>
              <a:gd name="connsiteY39" fmla="*/ 206970 h 1655762"/>
              <a:gd name="connsiteX40" fmla="*/ 3739287 w 9144000"/>
              <a:gd name="connsiteY40" fmla="*/ 206970 h 1655762"/>
              <a:gd name="connsiteX41" fmla="*/ 4498130 w 9144000"/>
              <a:gd name="connsiteY41" fmla="*/ 206970 h 1655762"/>
              <a:gd name="connsiteX42" fmla="*/ 4907772 w 9144000"/>
              <a:gd name="connsiteY42" fmla="*/ 206970 h 1655762"/>
              <a:gd name="connsiteX43" fmla="*/ 5753916 w 9144000"/>
              <a:gd name="connsiteY43" fmla="*/ 206970 h 1655762"/>
              <a:gd name="connsiteX44" fmla="*/ 6512759 w 9144000"/>
              <a:gd name="connsiteY44" fmla="*/ 206970 h 1655762"/>
              <a:gd name="connsiteX45" fmla="*/ 7009701 w 9144000"/>
              <a:gd name="connsiteY45" fmla="*/ 206970 h 1655762"/>
              <a:gd name="connsiteX46" fmla="*/ 7419343 w 9144000"/>
              <a:gd name="connsiteY46" fmla="*/ 206970 h 1655762"/>
              <a:gd name="connsiteX47" fmla="*/ 8178186 w 9144000"/>
              <a:gd name="connsiteY47" fmla="*/ 206970 h 1655762"/>
              <a:gd name="connsiteX48" fmla="*/ 8937030 w 9144000"/>
              <a:gd name="connsiteY48" fmla="*/ 206970 h 1655762"/>
              <a:gd name="connsiteX49" fmla="*/ 8937030 w 9144000"/>
              <a:gd name="connsiteY49" fmla="*/ 815463 h 1655762"/>
              <a:gd name="connsiteX50" fmla="*/ 8937030 w 9144000"/>
              <a:gd name="connsiteY50" fmla="*/ 1448792 h 1655762"/>
              <a:gd name="connsiteX51" fmla="*/ 8178186 w 9144000"/>
              <a:gd name="connsiteY51" fmla="*/ 1448792 h 1655762"/>
              <a:gd name="connsiteX52" fmla="*/ 7593944 w 9144000"/>
              <a:gd name="connsiteY52" fmla="*/ 1448792 h 1655762"/>
              <a:gd name="connsiteX53" fmla="*/ 7097002 w 9144000"/>
              <a:gd name="connsiteY53" fmla="*/ 1448792 h 1655762"/>
              <a:gd name="connsiteX54" fmla="*/ 6687361 w 9144000"/>
              <a:gd name="connsiteY54" fmla="*/ 1448792 h 1655762"/>
              <a:gd name="connsiteX55" fmla="*/ 6190419 w 9144000"/>
              <a:gd name="connsiteY55" fmla="*/ 1448792 h 1655762"/>
              <a:gd name="connsiteX56" fmla="*/ 5693477 w 9144000"/>
              <a:gd name="connsiteY56" fmla="*/ 1448792 h 1655762"/>
              <a:gd name="connsiteX57" fmla="*/ 4934633 w 9144000"/>
              <a:gd name="connsiteY57" fmla="*/ 1448792 h 1655762"/>
              <a:gd name="connsiteX58" fmla="*/ 4437691 w 9144000"/>
              <a:gd name="connsiteY58" fmla="*/ 1448792 h 1655762"/>
              <a:gd name="connsiteX59" fmla="*/ 4028050 w 9144000"/>
              <a:gd name="connsiteY59" fmla="*/ 1448792 h 1655762"/>
              <a:gd name="connsiteX60" fmla="*/ 3181906 w 9144000"/>
              <a:gd name="connsiteY60" fmla="*/ 1448792 h 1655762"/>
              <a:gd name="connsiteX61" fmla="*/ 2684964 w 9144000"/>
              <a:gd name="connsiteY61" fmla="*/ 1448792 h 1655762"/>
              <a:gd name="connsiteX62" fmla="*/ 2013421 w 9144000"/>
              <a:gd name="connsiteY62" fmla="*/ 1448792 h 1655762"/>
              <a:gd name="connsiteX63" fmla="*/ 1429178 w 9144000"/>
              <a:gd name="connsiteY63" fmla="*/ 1448792 h 1655762"/>
              <a:gd name="connsiteX64" fmla="*/ 932237 w 9144000"/>
              <a:gd name="connsiteY64" fmla="*/ 1448792 h 1655762"/>
              <a:gd name="connsiteX65" fmla="*/ 206970 w 9144000"/>
              <a:gd name="connsiteY65" fmla="*/ 1448792 h 1655762"/>
              <a:gd name="connsiteX66" fmla="*/ 206970 w 9144000"/>
              <a:gd name="connsiteY66" fmla="*/ 803045 h 1655762"/>
              <a:gd name="connsiteX67" fmla="*/ 206970 w 9144000"/>
              <a:gd name="connsiteY67" fmla="*/ 206970 h 1655762"/>
              <a:gd name="connsiteX68" fmla="*/ 0 w 9144000"/>
              <a:gd name="connsiteY68" fmla="*/ 0 h 1655762"/>
              <a:gd name="connsiteX69" fmla="*/ 206970 w 9144000"/>
              <a:gd name="connsiteY69" fmla="*/ 206970 h 1655762"/>
              <a:gd name="connsiteX70" fmla="*/ 0 w 9144000"/>
              <a:gd name="connsiteY70" fmla="*/ 1655762 h 1655762"/>
              <a:gd name="connsiteX71" fmla="*/ 206970 w 9144000"/>
              <a:gd name="connsiteY71" fmla="*/ 1448792 h 1655762"/>
              <a:gd name="connsiteX72" fmla="*/ 9144000 w 9144000"/>
              <a:gd name="connsiteY72" fmla="*/ 0 h 1655762"/>
              <a:gd name="connsiteX73" fmla="*/ 8937030 w 9144000"/>
              <a:gd name="connsiteY73" fmla="*/ 206970 h 1655762"/>
              <a:gd name="connsiteX74" fmla="*/ 9144000 w 9144000"/>
              <a:gd name="connsiteY74" fmla="*/ 1655762 h 1655762"/>
              <a:gd name="connsiteX75" fmla="*/ 8937030 w 9144000"/>
              <a:gd name="connsiteY75" fmla="*/ 1448792 h 16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9144000" h="1655762" stroke="0" extrusionOk="0">
                <a:moveTo>
                  <a:pt x="206970" y="206970"/>
                </a:moveTo>
                <a:cubicBezTo>
                  <a:pt x="353378" y="208512"/>
                  <a:pt x="527507" y="218355"/>
                  <a:pt x="616611" y="206970"/>
                </a:cubicBezTo>
                <a:cubicBezTo>
                  <a:pt x="705715" y="195585"/>
                  <a:pt x="1117369" y="236283"/>
                  <a:pt x="1462756" y="206970"/>
                </a:cubicBezTo>
                <a:cubicBezTo>
                  <a:pt x="1808143" y="177657"/>
                  <a:pt x="1893191" y="214189"/>
                  <a:pt x="2046998" y="206970"/>
                </a:cubicBezTo>
                <a:cubicBezTo>
                  <a:pt x="2200805" y="199751"/>
                  <a:pt x="2345470" y="219124"/>
                  <a:pt x="2543940" y="206970"/>
                </a:cubicBezTo>
                <a:cubicBezTo>
                  <a:pt x="2742410" y="194816"/>
                  <a:pt x="2777451" y="209675"/>
                  <a:pt x="2953581" y="206970"/>
                </a:cubicBezTo>
                <a:cubicBezTo>
                  <a:pt x="3129711" y="204265"/>
                  <a:pt x="3274596" y="203847"/>
                  <a:pt x="3363222" y="206970"/>
                </a:cubicBezTo>
                <a:cubicBezTo>
                  <a:pt x="3451848" y="210093"/>
                  <a:pt x="3638162" y="225868"/>
                  <a:pt x="3772864" y="206970"/>
                </a:cubicBezTo>
                <a:cubicBezTo>
                  <a:pt x="3907566" y="188072"/>
                  <a:pt x="4111494" y="198804"/>
                  <a:pt x="4357106" y="206970"/>
                </a:cubicBezTo>
                <a:cubicBezTo>
                  <a:pt x="4602718" y="215136"/>
                  <a:pt x="4840732" y="223178"/>
                  <a:pt x="5203250" y="206970"/>
                </a:cubicBezTo>
                <a:cubicBezTo>
                  <a:pt x="5565768" y="190762"/>
                  <a:pt x="5760688" y="190121"/>
                  <a:pt x="5962094" y="206970"/>
                </a:cubicBezTo>
                <a:cubicBezTo>
                  <a:pt x="6163500" y="223819"/>
                  <a:pt x="6452281" y="235434"/>
                  <a:pt x="6633637" y="206970"/>
                </a:cubicBezTo>
                <a:cubicBezTo>
                  <a:pt x="6814993" y="178506"/>
                  <a:pt x="6881569" y="209039"/>
                  <a:pt x="7043279" y="206970"/>
                </a:cubicBezTo>
                <a:cubicBezTo>
                  <a:pt x="7204989" y="204901"/>
                  <a:pt x="7471652" y="177353"/>
                  <a:pt x="7714822" y="206970"/>
                </a:cubicBezTo>
                <a:cubicBezTo>
                  <a:pt x="7957992" y="236587"/>
                  <a:pt x="8620553" y="162204"/>
                  <a:pt x="8937030" y="206970"/>
                </a:cubicBezTo>
                <a:cubicBezTo>
                  <a:pt x="8908952" y="473568"/>
                  <a:pt x="8925684" y="628996"/>
                  <a:pt x="8937030" y="815463"/>
                </a:cubicBezTo>
                <a:cubicBezTo>
                  <a:pt x="8948376" y="1001930"/>
                  <a:pt x="8958140" y="1198878"/>
                  <a:pt x="8937030" y="1448792"/>
                </a:cubicBezTo>
                <a:cubicBezTo>
                  <a:pt x="8616699" y="1437192"/>
                  <a:pt x="8472845" y="1459546"/>
                  <a:pt x="8178186" y="1448792"/>
                </a:cubicBezTo>
                <a:cubicBezTo>
                  <a:pt x="7883527" y="1438038"/>
                  <a:pt x="7785868" y="1466890"/>
                  <a:pt x="7593944" y="1448792"/>
                </a:cubicBezTo>
                <a:cubicBezTo>
                  <a:pt x="7402020" y="1430694"/>
                  <a:pt x="7200433" y="1450802"/>
                  <a:pt x="7009701" y="1448792"/>
                </a:cubicBezTo>
                <a:cubicBezTo>
                  <a:pt x="6818969" y="1446782"/>
                  <a:pt x="6556889" y="1441295"/>
                  <a:pt x="6338158" y="1448792"/>
                </a:cubicBezTo>
                <a:cubicBezTo>
                  <a:pt x="6119427" y="1456289"/>
                  <a:pt x="5853720" y="1452296"/>
                  <a:pt x="5666615" y="1448792"/>
                </a:cubicBezTo>
                <a:cubicBezTo>
                  <a:pt x="5479510" y="1445288"/>
                  <a:pt x="5268468" y="1462766"/>
                  <a:pt x="5082373" y="1448792"/>
                </a:cubicBezTo>
                <a:cubicBezTo>
                  <a:pt x="4896278" y="1434818"/>
                  <a:pt x="4729643" y="1464971"/>
                  <a:pt x="4410830" y="1448792"/>
                </a:cubicBezTo>
                <a:cubicBezTo>
                  <a:pt x="4092017" y="1432613"/>
                  <a:pt x="4114801" y="1432725"/>
                  <a:pt x="4001188" y="1448792"/>
                </a:cubicBezTo>
                <a:cubicBezTo>
                  <a:pt x="3887575" y="1464859"/>
                  <a:pt x="3487184" y="1481846"/>
                  <a:pt x="3329645" y="1448792"/>
                </a:cubicBezTo>
                <a:cubicBezTo>
                  <a:pt x="3172106" y="1415738"/>
                  <a:pt x="2800169" y="1459636"/>
                  <a:pt x="2658102" y="1448792"/>
                </a:cubicBezTo>
                <a:cubicBezTo>
                  <a:pt x="2516035" y="1437948"/>
                  <a:pt x="2334501" y="1464349"/>
                  <a:pt x="2161160" y="1448792"/>
                </a:cubicBezTo>
                <a:cubicBezTo>
                  <a:pt x="1987819" y="1433235"/>
                  <a:pt x="1900721" y="1472333"/>
                  <a:pt x="1664218" y="1448792"/>
                </a:cubicBezTo>
                <a:cubicBezTo>
                  <a:pt x="1427715" y="1425251"/>
                  <a:pt x="1204540" y="1441674"/>
                  <a:pt x="905375" y="1448792"/>
                </a:cubicBezTo>
                <a:cubicBezTo>
                  <a:pt x="606210" y="1455910"/>
                  <a:pt x="504668" y="1439057"/>
                  <a:pt x="206970" y="1448792"/>
                </a:cubicBezTo>
                <a:cubicBezTo>
                  <a:pt x="209617" y="1206197"/>
                  <a:pt x="230207" y="1053918"/>
                  <a:pt x="206970" y="840299"/>
                </a:cubicBezTo>
                <a:cubicBezTo>
                  <a:pt x="183733" y="626680"/>
                  <a:pt x="236338" y="477963"/>
                  <a:pt x="206970" y="206970"/>
                </a:cubicBezTo>
                <a:close/>
              </a:path>
              <a:path w="9144000" h="1655762" fill="lightenLess" stroke="0" extrusionOk="0">
                <a:moveTo>
                  <a:pt x="0" y="0"/>
                </a:moveTo>
                <a:cubicBezTo>
                  <a:pt x="210156" y="-3677"/>
                  <a:pt x="368500" y="14946"/>
                  <a:pt x="470263" y="0"/>
                </a:cubicBezTo>
                <a:cubicBezTo>
                  <a:pt x="572026" y="-14946"/>
                  <a:pt x="763612" y="-2289"/>
                  <a:pt x="1031966" y="0"/>
                </a:cubicBezTo>
                <a:cubicBezTo>
                  <a:pt x="1300320" y="2289"/>
                  <a:pt x="1409266" y="-8227"/>
                  <a:pt x="1593669" y="0"/>
                </a:cubicBezTo>
                <a:cubicBezTo>
                  <a:pt x="1778072" y="8227"/>
                  <a:pt x="1857520" y="-11177"/>
                  <a:pt x="1972491" y="0"/>
                </a:cubicBezTo>
                <a:cubicBezTo>
                  <a:pt x="2087462" y="11177"/>
                  <a:pt x="2597630" y="-16687"/>
                  <a:pt x="2808514" y="0"/>
                </a:cubicBezTo>
                <a:cubicBezTo>
                  <a:pt x="3019398" y="16687"/>
                  <a:pt x="3310673" y="19359"/>
                  <a:pt x="3461657" y="0"/>
                </a:cubicBezTo>
                <a:cubicBezTo>
                  <a:pt x="3612641" y="-19359"/>
                  <a:pt x="3714670" y="9923"/>
                  <a:pt x="3931920" y="0"/>
                </a:cubicBezTo>
                <a:cubicBezTo>
                  <a:pt x="4149170" y="-9923"/>
                  <a:pt x="4191919" y="3030"/>
                  <a:pt x="4402183" y="0"/>
                </a:cubicBezTo>
                <a:cubicBezTo>
                  <a:pt x="4612447" y="-3030"/>
                  <a:pt x="4791677" y="-11086"/>
                  <a:pt x="4963886" y="0"/>
                </a:cubicBezTo>
                <a:cubicBezTo>
                  <a:pt x="5136095" y="11086"/>
                  <a:pt x="5331889" y="-18491"/>
                  <a:pt x="5525589" y="0"/>
                </a:cubicBezTo>
                <a:cubicBezTo>
                  <a:pt x="5719289" y="18491"/>
                  <a:pt x="5868399" y="-15831"/>
                  <a:pt x="5995851" y="0"/>
                </a:cubicBezTo>
                <a:cubicBezTo>
                  <a:pt x="6123303" y="15831"/>
                  <a:pt x="6479337" y="-11230"/>
                  <a:pt x="6648994" y="0"/>
                </a:cubicBezTo>
                <a:cubicBezTo>
                  <a:pt x="6818651" y="11230"/>
                  <a:pt x="6874574" y="1429"/>
                  <a:pt x="7027817" y="0"/>
                </a:cubicBezTo>
                <a:cubicBezTo>
                  <a:pt x="7181060" y="-1429"/>
                  <a:pt x="7621635" y="32143"/>
                  <a:pt x="7772400" y="0"/>
                </a:cubicBezTo>
                <a:cubicBezTo>
                  <a:pt x="7923165" y="-32143"/>
                  <a:pt x="8221672" y="-3834"/>
                  <a:pt x="8334103" y="0"/>
                </a:cubicBezTo>
                <a:cubicBezTo>
                  <a:pt x="8446534" y="3834"/>
                  <a:pt x="8868956" y="13859"/>
                  <a:pt x="9144000" y="0"/>
                </a:cubicBezTo>
                <a:cubicBezTo>
                  <a:pt x="9075306" y="62146"/>
                  <a:pt x="8995782" y="149171"/>
                  <a:pt x="8937030" y="206970"/>
                </a:cubicBezTo>
                <a:cubicBezTo>
                  <a:pt x="8702814" y="238152"/>
                  <a:pt x="8399965" y="222300"/>
                  <a:pt x="8178186" y="206970"/>
                </a:cubicBezTo>
                <a:cubicBezTo>
                  <a:pt x="7956407" y="191640"/>
                  <a:pt x="7790823" y="186471"/>
                  <a:pt x="7419343" y="206970"/>
                </a:cubicBezTo>
                <a:cubicBezTo>
                  <a:pt x="7047863" y="227469"/>
                  <a:pt x="7052412" y="199701"/>
                  <a:pt x="6747800" y="206970"/>
                </a:cubicBezTo>
                <a:cubicBezTo>
                  <a:pt x="6443188" y="214239"/>
                  <a:pt x="6371207" y="192004"/>
                  <a:pt x="6250858" y="206970"/>
                </a:cubicBezTo>
                <a:cubicBezTo>
                  <a:pt x="6130509" y="221936"/>
                  <a:pt x="5885919" y="198939"/>
                  <a:pt x="5753916" y="206970"/>
                </a:cubicBezTo>
                <a:cubicBezTo>
                  <a:pt x="5621913" y="215001"/>
                  <a:pt x="5248212" y="211555"/>
                  <a:pt x="5082373" y="206970"/>
                </a:cubicBezTo>
                <a:cubicBezTo>
                  <a:pt x="4916534" y="202385"/>
                  <a:pt x="4866659" y="196360"/>
                  <a:pt x="4672731" y="206970"/>
                </a:cubicBezTo>
                <a:cubicBezTo>
                  <a:pt x="4478803" y="217580"/>
                  <a:pt x="4192814" y="196168"/>
                  <a:pt x="3913888" y="206970"/>
                </a:cubicBezTo>
                <a:cubicBezTo>
                  <a:pt x="3634962" y="217772"/>
                  <a:pt x="3544999" y="193961"/>
                  <a:pt x="3242345" y="206970"/>
                </a:cubicBezTo>
                <a:cubicBezTo>
                  <a:pt x="2939691" y="219979"/>
                  <a:pt x="2843135" y="191423"/>
                  <a:pt x="2658102" y="206970"/>
                </a:cubicBezTo>
                <a:cubicBezTo>
                  <a:pt x="2473069" y="222517"/>
                  <a:pt x="2021927" y="178798"/>
                  <a:pt x="1811958" y="206970"/>
                </a:cubicBezTo>
                <a:cubicBezTo>
                  <a:pt x="1601989" y="235142"/>
                  <a:pt x="1556524" y="204222"/>
                  <a:pt x="1315016" y="206970"/>
                </a:cubicBezTo>
                <a:cubicBezTo>
                  <a:pt x="1073508" y="209718"/>
                  <a:pt x="1051787" y="202255"/>
                  <a:pt x="818074" y="206970"/>
                </a:cubicBezTo>
                <a:cubicBezTo>
                  <a:pt x="584361" y="211685"/>
                  <a:pt x="510185" y="216814"/>
                  <a:pt x="206970" y="206970"/>
                </a:cubicBezTo>
                <a:cubicBezTo>
                  <a:pt x="150393" y="169024"/>
                  <a:pt x="52306" y="31851"/>
                  <a:pt x="0" y="0"/>
                </a:cubicBezTo>
                <a:close/>
              </a:path>
              <a:path w="9144000" h="1655762" fill="darkenLess" stroke="0" extrusionOk="0">
                <a:moveTo>
                  <a:pt x="0" y="1655762"/>
                </a:moveTo>
                <a:cubicBezTo>
                  <a:pt x="46017" y="1597781"/>
                  <a:pt x="131174" y="1537990"/>
                  <a:pt x="206970" y="1448792"/>
                </a:cubicBezTo>
                <a:cubicBezTo>
                  <a:pt x="572918" y="1481661"/>
                  <a:pt x="811891" y="1444854"/>
                  <a:pt x="965814" y="1448792"/>
                </a:cubicBezTo>
                <a:cubicBezTo>
                  <a:pt x="1119737" y="1452730"/>
                  <a:pt x="1375054" y="1469956"/>
                  <a:pt x="1550056" y="1448792"/>
                </a:cubicBezTo>
                <a:cubicBezTo>
                  <a:pt x="1725058" y="1427628"/>
                  <a:pt x="1936916" y="1426458"/>
                  <a:pt x="2046998" y="1448792"/>
                </a:cubicBezTo>
                <a:cubicBezTo>
                  <a:pt x="2157080" y="1471126"/>
                  <a:pt x="2582538" y="1430703"/>
                  <a:pt x="2718541" y="1448792"/>
                </a:cubicBezTo>
                <a:cubicBezTo>
                  <a:pt x="2854544" y="1466881"/>
                  <a:pt x="3014948" y="1448982"/>
                  <a:pt x="3215483" y="1448792"/>
                </a:cubicBezTo>
                <a:cubicBezTo>
                  <a:pt x="3416018" y="1448602"/>
                  <a:pt x="3570685" y="1435042"/>
                  <a:pt x="3712425" y="1448792"/>
                </a:cubicBezTo>
                <a:cubicBezTo>
                  <a:pt x="3854165" y="1462542"/>
                  <a:pt x="4089565" y="1452035"/>
                  <a:pt x="4296667" y="1448792"/>
                </a:cubicBezTo>
                <a:cubicBezTo>
                  <a:pt x="4503769" y="1445549"/>
                  <a:pt x="4636523" y="1452052"/>
                  <a:pt x="4793609" y="1448792"/>
                </a:cubicBezTo>
                <a:cubicBezTo>
                  <a:pt x="4950695" y="1445532"/>
                  <a:pt x="5292275" y="1469906"/>
                  <a:pt x="5552453" y="1448792"/>
                </a:cubicBezTo>
                <a:cubicBezTo>
                  <a:pt x="5812631" y="1427678"/>
                  <a:pt x="6014522" y="1466595"/>
                  <a:pt x="6398597" y="1448792"/>
                </a:cubicBezTo>
                <a:cubicBezTo>
                  <a:pt x="6782672" y="1430989"/>
                  <a:pt x="6865445" y="1477336"/>
                  <a:pt x="6982840" y="1448792"/>
                </a:cubicBezTo>
                <a:cubicBezTo>
                  <a:pt x="7100235" y="1420248"/>
                  <a:pt x="7355261" y="1450525"/>
                  <a:pt x="7479782" y="1448792"/>
                </a:cubicBezTo>
                <a:cubicBezTo>
                  <a:pt x="7604303" y="1447059"/>
                  <a:pt x="7685343" y="1442275"/>
                  <a:pt x="7889423" y="1448792"/>
                </a:cubicBezTo>
                <a:cubicBezTo>
                  <a:pt x="8093503" y="1455309"/>
                  <a:pt x="8607143" y="1412672"/>
                  <a:pt x="8937030" y="1448792"/>
                </a:cubicBezTo>
                <a:cubicBezTo>
                  <a:pt x="9007592" y="1511373"/>
                  <a:pt x="9061679" y="1555007"/>
                  <a:pt x="9144000" y="1655762"/>
                </a:cubicBezTo>
                <a:cubicBezTo>
                  <a:pt x="8964209" y="1661753"/>
                  <a:pt x="8788501" y="1639535"/>
                  <a:pt x="8673737" y="1655762"/>
                </a:cubicBezTo>
                <a:cubicBezTo>
                  <a:pt x="8558973" y="1671989"/>
                  <a:pt x="8232259" y="1630675"/>
                  <a:pt x="7837714" y="1655762"/>
                </a:cubicBezTo>
                <a:cubicBezTo>
                  <a:pt x="7443169" y="1680849"/>
                  <a:pt x="7377308" y="1616752"/>
                  <a:pt x="7001691" y="1655762"/>
                </a:cubicBezTo>
                <a:cubicBezTo>
                  <a:pt x="6626074" y="1694772"/>
                  <a:pt x="6446002" y="1669936"/>
                  <a:pt x="6165669" y="1655762"/>
                </a:cubicBezTo>
                <a:cubicBezTo>
                  <a:pt x="5885336" y="1641588"/>
                  <a:pt x="5884300" y="1653368"/>
                  <a:pt x="5786846" y="1655762"/>
                </a:cubicBezTo>
                <a:cubicBezTo>
                  <a:pt x="5689392" y="1658156"/>
                  <a:pt x="5412589" y="1660151"/>
                  <a:pt x="5225143" y="1655762"/>
                </a:cubicBezTo>
                <a:cubicBezTo>
                  <a:pt x="5037697" y="1651373"/>
                  <a:pt x="4589187" y="1687961"/>
                  <a:pt x="4389120" y="1655762"/>
                </a:cubicBezTo>
                <a:cubicBezTo>
                  <a:pt x="4189053" y="1623563"/>
                  <a:pt x="4102815" y="1659613"/>
                  <a:pt x="4010297" y="1655762"/>
                </a:cubicBezTo>
                <a:cubicBezTo>
                  <a:pt x="3917779" y="1651911"/>
                  <a:pt x="3683693" y="1647564"/>
                  <a:pt x="3448594" y="1655762"/>
                </a:cubicBezTo>
                <a:cubicBezTo>
                  <a:pt x="3213495" y="1663960"/>
                  <a:pt x="3163089" y="1631541"/>
                  <a:pt x="2886891" y="1655762"/>
                </a:cubicBezTo>
                <a:cubicBezTo>
                  <a:pt x="2610693" y="1679983"/>
                  <a:pt x="2420984" y="1649950"/>
                  <a:pt x="2233749" y="1655762"/>
                </a:cubicBezTo>
                <a:cubicBezTo>
                  <a:pt x="2046514" y="1661574"/>
                  <a:pt x="1733691" y="1639535"/>
                  <a:pt x="1580606" y="1655762"/>
                </a:cubicBezTo>
                <a:cubicBezTo>
                  <a:pt x="1427521" y="1671989"/>
                  <a:pt x="971259" y="1671045"/>
                  <a:pt x="744583" y="1655762"/>
                </a:cubicBezTo>
                <a:cubicBezTo>
                  <a:pt x="517907" y="1640479"/>
                  <a:pt x="302706" y="1646645"/>
                  <a:pt x="0" y="1655762"/>
                </a:cubicBezTo>
                <a:close/>
              </a:path>
              <a:path w="9144000" h="1655762" fill="lighten" stroke="0" extrusionOk="0">
                <a:moveTo>
                  <a:pt x="0" y="0"/>
                </a:moveTo>
                <a:cubicBezTo>
                  <a:pt x="41150" y="61762"/>
                  <a:pt x="173876" y="155684"/>
                  <a:pt x="206970" y="206970"/>
                </a:cubicBezTo>
                <a:cubicBezTo>
                  <a:pt x="205541" y="470808"/>
                  <a:pt x="204415" y="540204"/>
                  <a:pt x="206970" y="803045"/>
                </a:cubicBezTo>
                <a:cubicBezTo>
                  <a:pt x="209525" y="1065887"/>
                  <a:pt x="201879" y="1203695"/>
                  <a:pt x="206970" y="1448792"/>
                </a:cubicBezTo>
                <a:cubicBezTo>
                  <a:pt x="100293" y="1540867"/>
                  <a:pt x="103206" y="1567909"/>
                  <a:pt x="0" y="1655762"/>
                </a:cubicBezTo>
                <a:cubicBezTo>
                  <a:pt x="-26205" y="1488927"/>
                  <a:pt x="2138" y="1322489"/>
                  <a:pt x="0" y="1070726"/>
                </a:cubicBezTo>
                <a:cubicBezTo>
                  <a:pt x="-2138" y="818963"/>
                  <a:pt x="4022" y="691501"/>
                  <a:pt x="0" y="535363"/>
                </a:cubicBezTo>
                <a:cubicBezTo>
                  <a:pt x="-4022" y="379225"/>
                  <a:pt x="-7649" y="213215"/>
                  <a:pt x="0" y="0"/>
                </a:cubicBezTo>
                <a:close/>
              </a:path>
              <a:path w="9144000" h="1655762" fill="darken" stroke="0" extrusionOk="0">
                <a:moveTo>
                  <a:pt x="9144000" y="0"/>
                </a:moveTo>
                <a:cubicBezTo>
                  <a:pt x="9129784" y="227729"/>
                  <a:pt x="9128142" y="370140"/>
                  <a:pt x="9144000" y="502248"/>
                </a:cubicBezTo>
                <a:cubicBezTo>
                  <a:pt x="9159858" y="634356"/>
                  <a:pt x="9116976" y="829028"/>
                  <a:pt x="9144000" y="1070726"/>
                </a:cubicBezTo>
                <a:cubicBezTo>
                  <a:pt x="9171024" y="1312424"/>
                  <a:pt x="9131810" y="1400460"/>
                  <a:pt x="9144000" y="1655762"/>
                </a:cubicBezTo>
                <a:cubicBezTo>
                  <a:pt x="9060381" y="1592635"/>
                  <a:pt x="8990801" y="1486107"/>
                  <a:pt x="8937030" y="1448792"/>
                </a:cubicBezTo>
                <a:cubicBezTo>
                  <a:pt x="8930968" y="1257991"/>
                  <a:pt x="8912645" y="977421"/>
                  <a:pt x="8937030" y="840299"/>
                </a:cubicBezTo>
                <a:cubicBezTo>
                  <a:pt x="8961415" y="703177"/>
                  <a:pt x="8927581" y="426540"/>
                  <a:pt x="8937030" y="206970"/>
                </a:cubicBezTo>
                <a:cubicBezTo>
                  <a:pt x="8983027" y="142316"/>
                  <a:pt x="9051246" y="96501"/>
                  <a:pt x="9144000" y="0"/>
                </a:cubicBezTo>
                <a:close/>
              </a:path>
              <a:path w="9144000" h="1655762" fill="none" extrusionOk="0">
                <a:moveTo>
                  <a:pt x="0" y="0"/>
                </a:moveTo>
                <a:cubicBezTo>
                  <a:pt x="273184" y="18369"/>
                  <a:pt x="374269" y="16861"/>
                  <a:pt x="561703" y="0"/>
                </a:cubicBezTo>
                <a:cubicBezTo>
                  <a:pt x="749137" y="-16861"/>
                  <a:pt x="869766" y="22950"/>
                  <a:pt x="1123406" y="0"/>
                </a:cubicBezTo>
                <a:cubicBezTo>
                  <a:pt x="1377046" y="-22950"/>
                  <a:pt x="1784517" y="31717"/>
                  <a:pt x="1959429" y="0"/>
                </a:cubicBezTo>
                <a:cubicBezTo>
                  <a:pt x="2134341" y="-31717"/>
                  <a:pt x="2172061" y="-2266"/>
                  <a:pt x="2338251" y="0"/>
                </a:cubicBezTo>
                <a:cubicBezTo>
                  <a:pt x="2504441" y="2266"/>
                  <a:pt x="2720894" y="-5244"/>
                  <a:pt x="3082834" y="0"/>
                </a:cubicBezTo>
                <a:cubicBezTo>
                  <a:pt x="3444774" y="5244"/>
                  <a:pt x="3479582" y="1179"/>
                  <a:pt x="3735977" y="0"/>
                </a:cubicBezTo>
                <a:cubicBezTo>
                  <a:pt x="3992372" y="-1179"/>
                  <a:pt x="4067933" y="7036"/>
                  <a:pt x="4297680" y="0"/>
                </a:cubicBezTo>
                <a:cubicBezTo>
                  <a:pt x="4527427" y="-7036"/>
                  <a:pt x="4838339" y="14288"/>
                  <a:pt x="5133703" y="0"/>
                </a:cubicBezTo>
                <a:cubicBezTo>
                  <a:pt x="5429067" y="-14288"/>
                  <a:pt x="5666937" y="-23001"/>
                  <a:pt x="5878286" y="0"/>
                </a:cubicBezTo>
                <a:cubicBezTo>
                  <a:pt x="6089635" y="23001"/>
                  <a:pt x="6368823" y="18002"/>
                  <a:pt x="6531429" y="0"/>
                </a:cubicBezTo>
                <a:cubicBezTo>
                  <a:pt x="6694035" y="-18002"/>
                  <a:pt x="6748249" y="15338"/>
                  <a:pt x="6910251" y="0"/>
                </a:cubicBezTo>
                <a:cubicBezTo>
                  <a:pt x="7072253" y="-15338"/>
                  <a:pt x="7244966" y="1021"/>
                  <a:pt x="7563394" y="0"/>
                </a:cubicBezTo>
                <a:cubicBezTo>
                  <a:pt x="7881822" y="-1021"/>
                  <a:pt x="7957593" y="-6069"/>
                  <a:pt x="8216537" y="0"/>
                </a:cubicBezTo>
                <a:cubicBezTo>
                  <a:pt x="8475481" y="6069"/>
                  <a:pt x="8788498" y="-10099"/>
                  <a:pt x="9144000" y="0"/>
                </a:cubicBezTo>
                <a:cubicBezTo>
                  <a:pt x="9127344" y="193356"/>
                  <a:pt x="9140933" y="298322"/>
                  <a:pt x="9144000" y="585036"/>
                </a:cubicBezTo>
                <a:cubicBezTo>
                  <a:pt x="9147067" y="871750"/>
                  <a:pt x="9119732" y="900128"/>
                  <a:pt x="9144000" y="1120399"/>
                </a:cubicBezTo>
                <a:cubicBezTo>
                  <a:pt x="9168268" y="1340670"/>
                  <a:pt x="9149073" y="1543660"/>
                  <a:pt x="9144000" y="1655762"/>
                </a:cubicBezTo>
                <a:cubicBezTo>
                  <a:pt x="8860637" y="1684115"/>
                  <a:pt x="8662390" y="1652931"/>
                  <a:pt x="8490857" y="1655762"/>
                </a:cubicBezTo>
                <a:cubicBezTo>
                  <a:pt x="8319324" y="1658593"/>
                  <a:pt x="7987645" y="1690249"/>
                  <a:pt x="7654834" y="1655762"/>
                </a:cubicBezTo>
                <a:cubicBezTo>
                  <a:pt x="7322023" y="1621275"/>
                  <a:pt x="7093331" y="1631577"/>
                  <a:pt x="6818811" y="1655762"/>
                </a:cubicBezTo>
                <a:cubicBezTo>
                  <a:pt x="6544291" y="1679947"/>
                  <a:pt x="6314095" y="1683342"/>
                  <a:pt x="6165669" y="1655762"/>
                </a:cubicBezTo>
                <a:cubicBezTo>
                  <a:pt x="6017243" y="1628182"/>
                  <a:pt x="5883058" y="1663819"/>
                  <a:pt x="5695406" y="1655762"/>
                </a:cubicBezTo>
                <a:cubicBezTo>
                  <a:pt x="5507754" y="1647705"/>
                  <a:pt x="5383594" y="1665346"/>
                  <a:pt x="5133703" y="1655762"/>
                </a:cubicBezTo>
                <a:cubicBezTo>
                  <a:pt x="4883812" y="1646178"/>
                  <a:pt x="4741907" y="1662820"/>
                  <a:pt x="4572000" y="1655762"/>
                </a:cubicBezTo>
                <a:cubicBezTo>
                  <a:pt x="4402093" y="1648704"/>
                  <a:pt x="4098315" y="1665642"/>
                  <a:pt x="3827417" y="1655762"/>
                </a:cubicBezTo>
                <a:cubicBezTo>
                  <a:pt x="3556519" y="1645882"/>
                  <a:pt x="3446523" y="1652453"/>
                  <a:pt x="3265714" y="1655762"/>
                </a:cubicBezTo>
                <a:cubicBezTo>
                  <a:pt x="3084905" y="1659071"/>
                  <a:pt x="3024330" y="1667611"/>
                  <a:pt x="2886891" y="1655762"/>
                </a:cubicBezTo>
                <a:cubicBezTo>
                  <a:pt x="2749452" y="1643913"/>
                  <a:pt x="2544069" y="1670182"/>
                  <a:pt x="2233749" y="1655762"/>
                </a:cubicBezTo>
                <a:cubicBezTo>
                  <a:pt x="1923429" y="1641342"/>
                  <a:pt x="1765321" y="1685270"/>
                  <a:pt x="1397726" y="1655762"/>
                </a:cubicBezTo>
                <a:cubicBezTo>
                  <a:pt x="1030131" y="1626254"/>
                  <a:pt x="785141" y="1678418"/>
                  <a:pt x="561703" y="1655762"/>
                </a:cubicBezTo>
                <a:cubicBezTo>
                  <a:pt x="338265" y="1633106"/>
                  <a:pt x="183511" y="1640596"/>
                  <a:pt x="0" y="1655762"/>
                </a:cubicBezTo>
                <a:cubicBezTo>
                  <a:pt x="3102" y="1483151"/>
                  <a:pt x="-9936" y="1386790"/>
                  <a:pt x="0" y="1153514"/>
                </a:cubicBezTo>
                <a:cubicBezTo>
                  <a:pt x="9936" y="920238"/>
                  <a:pt x="-4977" y="805443"/>
                  <a:pt x="0" y="618151"/>
                </a:cubicBezTo>
                <a:cubicBezTo>
                  <a:pt x="4977" y="430859"/>
                  <a:pt x="13990" y="268713"/>
                  <a:pt x="0" y="0"/>
                </a:cubicBezTo>
                <a:close/>
                <a:moveTo>
                  <a:pt x="206970" y="206970"/>
                </a:moveTo>
                <a:cubicBezTo>
                  <a:pt x="542305" y="235954"/>
                  <a:pt x="738243" y="238222"/>
                  <a:pt x="878513" y="206970"/>
                </a:cubicBezTo>
                <a:cubicBezTo>
                  <a:pt x="1018783" y="175718"/>
                  <a:pt x="1468771" y="180203"/>
                  <a:pt x="1637357" y="206970"/>
                </a:cubicBezTo>
                <a:cubicBezTo>
                  <a:pt x="1805943" y="233737"/>
                  <a:pt x="2127047" y="222927"/>
                  <a:pt x="2483501" y="206970"/>
                </a:cubicBezTo>
                <a:cubicBezTo>
                  <a:pt x="2839955" y="191013"/>
                  <a:pt x="3063178" y="228019"/>
                  <a:pt x="3329645" y="206970"/>
                </a:cubicBezTo>
                <a:cubicBezTo>
                  <a:pt x="3596112" y="185921"/>
                  <a:pt x="3597868" y="191313"/>
                  <a:pt x="3739287" y="206970"/>
                </a:cubicBezTo>
                <a:cubicBezTo>
                  <a:pt x="3880706" y="222627"/>
                  <a:pt x="4192462" y="191356"/>
                  <a:pt x="4498130" y="206970"/>
                </a:cubicBezTo>
                <a:cubicBezTo>
                  <a:pt x="4803798" y="222584"/>
                  <a:pt x="4734198" y="202533"/>
                  <a:pt x="4907772" y="206970"/>
                </a:cubicBezTo>
                <a:cubicBezTo>
                  <a:pt x="5081346" y="211407"/>
                  <a:pt x="5331478" y="213102"/>
                  <a:pt x="5753916" y="206970"/>
                </a:cubicBezTo>
                <a:cubicBezTo>
                  <a:pt x="6176354" y="200838"/>
                  <a:pt x="6207825" y="212334"/>
                  <a:pt x="6512759" y="206970"/>
                </a:cubicBezTo>
                <a:cubicBezTo>
                  <a:pt x="6817693" y="201606"/>
                  <a:pt x="6830976" y="182138"/>
                  <a:pt x="7009701" y="206970"/>
                </a:cubicBezTo>
                <a:cubicBezTo>
                  <a:pt x="7188426" y="231802"/>
                  <a:pt x="7318903" y="189190"/>
                  <a:pt x="7419343" y="206970"/>
                </a:cubicBezTo>
                <a:cubicBezTo>
                  <a:pt x="7519783" y="224750"/>
                  <a:pt x="7941820" y="223477"/>
                  <a:pt x="8178186" y="206970"/>
                </a:cubicBezTo>
                <a:cubicBezTo>
                  <a:pt x="8414552" y="190463"/>
                  <a:pt x="8642281" y="203203"/>
                  <a:pt x="8937030" y="206970"/>
                </a:cubicBezTo>
                <a:cubicBezTo>
                  <a:pt x="8943483" y="455634"/>
                  <a:pt x="8925651" y="579230"/>
                  <a:pt x="8937030" y="815463"/>
                </a:cubicBezTo>
                <a:cubicBezTo>
                  <a:pt x="8948409" y="1051696"/>
                  <a:pt x="8944385" y="1163084"/>
                  <a:pt x="8937030" y="1448792"/>
                </a:cubicBezTo>
                <a:cubicBezTo>
                  <a:pt x="8691295" y="1482439"/>
                  <a:pt x="8470825" y="1415694"/>
                  <a:pt x="8178186" y="1448792"/>
                </a:cubicBezTo>
                <a:cubicBezTo>
                  <a:pt x="7885547" y="1481890"/>
                  <a:pt x="7749435" y="1437945"/>
                  <a:pt x="7593944" y="1448792"/>
                </a:cubicBezTo>
                <a:cubicBezTo>
                  <a:pt x="7438453" y="1459639"/>
                  <a:pt x="7258293" y="1435001"/>
                  <a:pt x="7097002" y="1448792"/>
                </a:cubicBezTo>
                <a:cubicBezTo>
                  <a:pt x="6935711" y="1462583"/>
                  <a:pt x="6841254" y="1440906"/>
                  <a:pt x="6687361" y="1448792"/>
                </a:cubicBezTo>
                <a:cubicBezTo>
                  <a:pt x="6533468" y="1456678"/>
                  <a:pt x="6294345" y="1437127"/>
                  <a:pt x="6190419" y="1448792"/>
                </a:cubicBezTo>
                <a:cubicBezTo>
                  <a:pt x="6086493" y="1460457"/>
                  <a:pt x="5814389" y="1460685"/>
                  <a:pt x="5693477" y="1448792"/>
                </a:cubicBezTo>
                <a:cubicBezTo>
                  <a:pt x="5572565" y="1436899"/>
                  <a:pt x="5290051" y="1457235"/>
                  <a:pt x="4934633" y="1448792"/>
                </a:cubicBezTo>
                <a:cubicBezTo>
                  <a:pt x="4579215" y="1440349"/>
                  <a:pt x="4620899" y="1471133"/>
                  <a:pt x="4437691" y="1448792"/>
                </a:cubicBezTo>
                <a:cubicBezTo>
                  <a:pt x="4254483" y="1426451"/>
                  <a:pt x="4113377" y="1435194"/>
                  <a:pt x="4028050" y="1448792"/>
                </a:cubicBezTo>
                <a:cubicBezTo>
                  <a:pt x="3942723" y="1462390"/>
                  <a:pt x="3400526" y="1439244"/>
                  <a:pt x="3181906" y="1448792"/>
                </a:cubicBezTo>
                <a:cubicBezTo>
                  <a:pt x="2963286" y="1458340"/>
                  <a:pt x="2811102" y="1429815"/>
                  <a:pt x="2684964" y="1448792"/>
                </a:cubicBezTo>
                <a:cubicBezTo>
                  <a:pt x="2558826" y="1467769"/>
                  <a:pt x="2301516" y="1456777"/>
                  <a:pt x="2013421" y="1448792"/>
                </a:cubicBezTo>
                <a:cubicBezTo>
                  <a:pt x="1725326" y="1440807"/>
                  <a:pt x="1687955" y="1456610"/>
                  <a:pt x="1429178" y="1448792"/>
                </a:cubicBezTo>
                <a:cubicBezTo>
                  <a:pt x="1170401" y="1440974"/>
                  <a:pt x="1086511" y="1470484"/>
                  <a:pt x="932237" y="1448792"/>
                </a:cubicBezTo>
                <a:cubicBezTo>
                  <a:pt x="777963" y="1427100"/>
                  <a:pt x="431860" y="1435961"/>
                  <a:pt x="206970" y="1448792"/>
                </a:cubicBezTo>
                <a:cubicBezTo>
                  <a:pt x="202481" y="1285252"/>
                  <a:pt x="181250" y="982759"/>
                  <a:pt x="206970" y="803045"/>
                </a:cubicBezTo>
                <a:cubicBezTo>
                  <a:pt x="232690" y="623331"/>
                  <a:pt x="199747" y="414851"/>
                  <a:pt x="206970" y="206970"/>
                </a:cubicBezTo>
                <a:close/>
                <a:moveTo>
                  <a:pt x="0" y="0"/>
                </a:moveTo>
                <a:cubicBezTo>
                  <a:pt x="98252" y="78018"/>
                  <a:pt x="152330" y="153215"/>
                  <a:pt x="206970" y="206970"/>
                </a:cubicBezTo>
                <a:moveTo>
                  <a:pt x="0" y="1655762"/>
                </a:moveTo>
                <a:cubicBezTo>
                  <a:pt x="72205" y="1583273"/>
                  <a:pt x="166790" y="1504240"/>
                  <a:pt x="206970" y="1448792"/>
                </a:cubicBezTo>
                <a:moveTo>
                  <a:pt x="9144000" y="0"/>
                </a:moveTo>
                <a:cubicBezTo>
                  <a:pt x="9050085" y="112690"/>
                  <a:pt x="9035456" y="109331"/>
                  <a:pt x="8937030" y="206970"/>
                </a:cubicBezTo>
                <a:moveTo>
                  <a:pt x="9144000" y="1655762"/>
                </a:moveTo>
                <a:cubicBezTo>
                  <a:pt x="9055275" y="1549249"/>
                  <a:pt x="9014273" y="1529147"/>
                  <a:pt x="8937030" y="1448792"/>
                </a:cubicBezTo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2124387956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4000" b="1" dirty="0"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Ponavljanje</a:t>
            </a:r>
            <a:endParaRPr lang="hr-HR" sz="4000" dirty="0">
              <a:solidFill>
                <a:schemeClr val="tx1"/>
              </a:solidFill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dnaslov 6">
            <a:extLst>
              <a:ext uri="{FF2B5EF4-FFF2-40B4-BE49-F238E27FC236}">
                <a16:creationId xmlns:a16="http://schemas.microsoft.com/office/drawing/2014/main" xmlns="" id="{208E16A1-1AFB-493E-B3BB-96487046BA5A}"/>
              </a:ext>
            </a:extLst>
          </p:cNvPr>
          <p:cNvSpPr txBox="1">
            <a:spLocks/>
          </p:cNvSpPr>
          <p:nvPr/>
        </p:nvSpPr>
        <p:spPr>
          <a:xfrm>
            <a:off x="1524000" y="4835860"/>
            <a:ext cx="9144000" cy="1402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b="1" dirty="0" smtClean="0">
                <a:effectLst/>
                <a:ea typeface="Calibri" panose="020F0502020204030204" pitchFamily="34" charset="0"/>
              </a:rPr>
              <a:t>Ruska </a:t>
            </a:r>
            <a:r>
              <a:rPr lang="hr-HR" b="1" dirty="0">
                <a:effectLst/>
                <a:ea typeface="Calibri" panose="020F0502020204030204" pitchFamily="34" charset="0"/>
              </a:rPr>
              <a:t>revolucija. Staljinova vlast, Fašizam u Italiji, Militarizam u Japanu, Nacizam u Njemačkoj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suknja, haljina&#10;&#10;Opis je automatski generiran">
            <a:extLst>
              <a:ext uri="{FF2B5EF4-FFF2-40B4-BE49-F238E27FC236}">
                <a16:creationId xmlns:a16="http://schemas.microsoft.com/office/drawing/2014/main" xmlns="" id="{295B5430-DCAC-4B3F-99CD-5A696E39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792" y="4072379"/>
            <a:ext cx="1969086" cy="2785621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7098384" y="1586757"/>
            <a:ext cx="4588825" cy="2485621"/>
          </a:xfrm>
          <a:custGeom>
            <a:avLst/>
            <a:gdLst>
              <a:gd name="connsiteX0" fmla="*/ 3665599 w 4588825"/>
              <a:gd name="connsiteY0" fmla="*/ 2715566 h 2485621"/>
              <a:gd name="connsiteX1" fmla="*/ 3284163 w 4588825"/>
              <a:gd name="connsiteY1" fmla="*/ 2574460 h 2485621"/>
              <a:gd name="connsiteX2" fmla="*/ 2917685 w 4588825"/>
              <a:gd name="connsiteY2" fmla="*/ 2438887 h 2485621"/>
              <a:gd name="connsiteX3" fmla="*/ 870971 w 4588825"/>
              <a:gd name="connsiteY3" fmla="*/ 2217534 h 2485621"/>
              <a:gd name="connsiteX4" fmla="*/ 1309075 w 4588825"/>
              <a:gd name="connsiteY4" fmla="*/ 120439 h 2485621"/>
              <a:gd name="connsiteX5" fmla="*/ 3295688 w 4588825"/>
              <a:gd name="connsiteY5" fmla="*/ 124585 h 2485621"/>
              <a:gd name="connsiteX6" fmla="*/ 3699483 w 4588825"/>
              <a:gd name="connsiteY6" fmla="*/ 2225323 h 2485621"/>
              <a:gd name="connsiteX7" fmla="*/ 3665599 w 4588825"/>
              <a:gd name="connsiteY7" fmla="*/ 2715566 h 248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8825" h="2485621" fill="none" extrusionOk="0">
                <a:moveTo>
                  <a:pt x="3665599" y="2715566"/>
                </a:moveTo>
                <a:cubicBezTo>
                  <a:pt x="3581721" y="2666918"/>
                  <a:pt x="3424892" y="2613427"/>
                  <a:pt x="3284163" y="2574460"/>
                </a:cubicBezTo>
                <a:cubicBezTo>
                  <a:pt x="3143434" y="2535493"/>
                  <a:pt x="3006183" y="2454960"/>
                  <a:pt x="2917685" y="2438887"/>
                </a:cubicBezTo>
                <a:cubicBezTo>
                  <a:pt x="2274540" y="2537464"/>
                  <a:pt x="1416663" y="2437699"/>
                  <a:pt x="870971" y="2217534"/>
                </a:cubicBezTo>
                <a:cubicBezTo>
                  <a:pt x="-503804" y="1923559"/>
                  <a:pt x="-454285" y="529453"/>
                  <a:pt x="1309075" y="120439"/>
                </a:cubicBezTo>
                <a:cubicBezTo>
                  <a:pt x="1964693" y="-89567"/>
                  <a:pt x="2691400" y="95677"/>
                  <a:pt x="3295688" y="124585"/>
                </a:cubicBezTo>
                <a:cubicBezTo>
                  <a:pt x="4749709" y="551690"/>
                  <a:pt x="4827257" y="1588125"/>
                  <a:pt x="3699483" y="2225323"/>
                </a:cubicBezTo>
                <a:cubicBezTo>
                  <a:pt x="3703816" y="2430672"/>
                  <a:pt x="3693491" y="2530996"/>
                  <a:pt x="3665599" y="2715566"/>
                </a:cubicBezTo>
                <a:close/>
              </a:path>
              <a:path w="4588825" h="2485621" stroke="0" extrusionOk="0">
                <a:moveTo>
                  <a:pt x="3665599" y="2715566"/>
                </a:moveTo>
                <a:cubicBezTo>
                  <a:pt x="3515529" y="2660304"/>
                  <a:pt x="3386227" y="2616013"/>
                  <a:pt x="3314079" y="2585527"/>
                </a:cubicBezTo>
                <a:cubicBezTo>
                  <a:pt x="3241931" y="2555041"/>
                  <a:pt x="3047691" y="2502905"/>
                  <a:pt x="2917685" y="2438887"/>
                </a:cubicBezTo>
                <a:cubicBezTo>
                  <a:pt x="2196138" y="2477315"/>
                  <a:pt x="1408117" y="2534547"/>
                  <a:pt x="870971" y="2217534"/>
                </a:cubicBezTo>
                <a:cubicBezTo>
                  <a:pt x="-492502" y="1614222"/>
                  <a:pt x="-408129" y="595500"/>
                  <a:pt x="1309075" y="120439"/>
                </a:cubicBezTo>
                <a:cubicBezTo>
                  <a:pt x="1800224" y="-25746"/>
                  <a:pt x="2606822" y="-88625"/>
                  <a:pt x="3295688" y="124585"/>
                </a:cubicBezTo>
                <a:cubicBezTo>
                  <a:pt x="4937829" y="657970"/>
                  <a:pt x="4916906" y="1618590"/>
                  <a:pt x="3699483" y="2225323"/>
                </a:cubicBezTo>
                <a:cubicBezTo>
                  <a:pt x="3674091" y="2346614"/>
                  <a:pt x="3694991" y="2489014"/>
                  <a:pt x="3665599" y="2715566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29881"/>
                      <a:gd name="adj2" fmla="val 5925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Što prikazuje slika? Poveži s pojmom fašizma.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C19076A-E046-4CAF-B013-D67AA2B3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885" y="1586758"/>
            <a:ext cx="4110086" cy="497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26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suknja, haljina&#10;&#10;Opis je automatski generiran">
            <a:extLst>
              <a:ext uri="{FF2B5EF4-FFF2-40B4-BE49-F238E27FC236}">
                <a16:creationId xmlns:a16="http://schemas.microsoft.com/office/drawing/2014/main" xmlns="" id="{295B5430-DCAC-4B3F-99CD-5A696E39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914" y="3728613"/>
            <a:ext cx="2212086" cy="3129387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7110919" y="1391456"/>
            <a:ext cx="3582186" cy="3280528"/>
          </a:xfrm>
          <a:custGeom>
            <a:avLst/>
            <a:gdLst>
              <a:gd name="connsiteX0" fmla="*/ 3577816 w 3582186"/>
              <a:gd name="connsiteY0" fmla="*/ 3000896 h 3280528"/>
              <a:gd name="connsiteX1" fmla="*/ 2924444 w 3582186"/>
              <a:gd name="connsiteY1" fmla="*/ 2910385 h 3280528"/>
              <a:gd name="connsiteX2" fmla="*/ 631231 w 3582186"/>
              <a:gd name="connsiteY2" fmla="*/ 2890152 h 3280528"/>
              <a:gd name="connsiteX3" fmla="*/ 417482 w 3582186"/>
              <a:gd name="connsiteY3" fmla="*/ 587622 h 3280528"/>
              <a:gd name="connsiteX4" fmla="*/ 2682446 w 3582186"/>
              <a:gd name="connsiteY4" fmla="*/ 217543 h 3280528"/>
              <a:gd name="connsiteX5" fmla="*/ 3361465 w 3582186"/>
              <a:gd name="connsiteY5" fmla="*/ 2429091 h 3280528"/>
              <a:gd name="connsiteX6" fmla="*/ 3577816 w 3582186"/>
              <a:gd name="connsiteY6" fmla="*/ 3000896 h 32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186" h="3280528" fill="none" extrusionOk="0">
                <a:moveTo>
                  <a:pt x="3577816" y="3000896"/>
                </a:moveTo>
                <a:cubicBezTo>
                  <a:pt x="3429895" y="3000380"/>
                  <a:pt x="3066332" y="2930373"/>
                  <a:pt x="2924444" y="2910385"/>
                </a:cubicBezTo>
                <a:cubicBezTo>
                  <a:pt x="2334243" y="3511129"/>
                  <a:pt x="1288757" y="3301756"/>
                  <a:pt x="631231" y="2890152"/>
                </a:cubicBezTo>
                <a:cubicBezTo>
                  <a:pt x="-146996" y="2267752"/>
                  <a:pt x="2582" y="1246336"/>
                  <a:pt x="417482" y="587622"/>
                </a:cubicBezTo>
                <a:cubicBezTo>
                  <a:pt x="839890" y="-138361"/>
                  <a:pt x="1918889" y="-109015"/>
                  <a:pt x="2682446" y="217543"/>
                </a:cubicBezTo>
                <a:cubicBezTo>
                  <a:pt x="3412342" y="669217"/>
                  <a:pt x="3869997" y="1574733"/>
                  <a:pt x="3361465" y="2429091"/>
                </a:cubicBezTo>
                <a:cubicBezTo>
                  <a:pt x="3431459" y="2572250"/>
                  <a:pt x="3501300" y="2736871"/>
                  <a:pt x="3577816" y="3000896"/>
                </a:cubicBezTo>
                <a:close/>
              </a:path>
              <a:path w="3582186" h="3280528" stroke="0" extrusionOk="0">
                <a:moveTo>
                  <a:pt x="3577816" y="3000896"/>
                </a:moveTo>
                <a:cubicBezTo>
                  <a:pt x="3399895" y="2996004"/>
                  <a:pt x="3128335" y="2936794"/>
                  <a:pt x="2924444" y="2910385"/>
                </a:cubicBezTo>
                <a:cubicBezTo>
                  <a:pt x="2163487" y="3306847"/>
                  <a:pt x="1269752" y="3383316"/>
                  <a:pt x="631231" y="2890152"/>
                </a:cubicBezTo>
                <a:cubicBezTo>
                  <a:pt x="-95716" y="2406424"/>
                  <a:pt x="-232034" y="1113432"/>
                  <a:pt x="417482" y="587622"/>
                </a:cubicBezTo>
                <a:cubicBezTo>
                  <a:pt x="784191" y="-21122"/>
                  <a:pt x="1938941" y="-128005"/>
                  <a:pt x="2682446" y="217543"/>
                </a:cubicBezTo>
                <a:cubicBezTo>
                  <a:pt x="3521665" y="791322"/>
                  <a:pt x="3721778" y="1686093"/>
                  <a:pt x="3361465" y="2429091"/>
                </a:cubicBezTo>
                <a:cubicBezTo>
                  <a:pt x="3460000" y="2624090"/>
                  <a:pt x="3486868" y="2830436"/>
                  <a:pt x="3577816" y="3000896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9878"/>
                      <a:gd name="adj2" fmla="val 414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Prepoznaješ li osobu na fotografiji? </a:t>
            </a:r>
            <a:endParaRPr lang="hr-HR" sz="2800" b="1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Što </a:t>
            </a: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znaš o njemu?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F5E812B-B7C3-4161-B949-E347848F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680" y="1483312"/>
            <a:ext cx="3770316" cy="504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13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suknja, haljina&#10;&#10;Opis je automatski generiran">
            <a:extLst>
              <a:ext uri="{FF2B5EF4-FFF2-40B4-BE49-F238E27FC236}">
                <a16:creationId xmlns:a16="http://schemas.microsoft.com/office/drawing/2014/main" xmlns="" id="{295B5430-DCAC-4B3F-99CD-5A696E39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914" y="3728613"/>
            <a:ext cx="2212086" cy="3129387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7400041" y="1542597"/>
            <a:ext cx="3421930" cy="2786623"/>
          </a:xfrm>
          <a:custGeom>
            <a:avLst/>
            <a:gdLst>
              <a:gd name="connsiteX0" fmla="*/ 3417755 w 3421930"/>
              <a:gd name="connsiteY0" fmla="*/ 2549091 h 2786623"/>
              <a:gd name="connsiteX1" fmla="*/ 2793613 w 3421930"/>
              <a:gd name="connsiteY1" fmla="*/ 2472208 h 2786623"/>
              <a:gd name="connsiteX2" fmla="*/ 752845 w 3421930"/>
              <a:gd name="connsiteY2" fmla="*/ 2547672 h 2786623"/>
              <a:gd name="connsiteX3" fmla="*/ 403121 w 3421930"/>
              <a:gd name="connsiteY3" fmla="*/ 494966 h 2786623"/>
              <a:gd name="connsiteX4" fmla="*/ 2421560 w 3421930"/>
              <a:gd name="connsiteY4" fmla="*/ 125850 h 2786623"/>
              <a:gd name="connsiteX5" fmla="*/ 3211081 w 3421930"/>
              <a:gd name="connsiteY5" fmla="*/ 2063377 h 2786623"/>
              <a:gd name="connsiteX6" fmla="*/ 3417755 w 3421930"/>
              <a:gd name="connsiteY6" fmla="*/ 2549091 h 2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1930" h="2786623" fill="none" extrusionOk="0">
                <a:moveTo>
                  <a:pt x="3417755" y="2549091"/>
                </a:moveTo>
                <a:cubicBezTo>
                  <a:pt x="3126480" y="2515390"/>
                  <a:pt x="3025128" y="2515447"/>
                  <a:pt x="2793613" y="2472208"/>
                </a:cubicBezTo>
                <a:cubicBezTo>
                  <a:pt x="2304461" y="2982240"/>
                  <a:pt x="1377086" y="2753561"/>
                  <a:pt x="752845" y="2547672"/>
                </a:cubicBezTo>
                <a:cubicBezTo>
                  <a:pt x="-136951" y="2019309"/>
                  <a:pt x="-163695" y="1114657"/>
                  <a:pt x="403121" y="494966"/>
                </a:cubicBezTo>
                <a:cubicBezTo>
                  <a:pt x="792768" y="-73597"/>
                  <a:pt x="1701960" y="7488"/>
                  <a:pt x="2421560" y="125850"/>
                </a:cubicBezTo>
                <a:cubicBezTo>
                  <a:pt x="3159809" y="472090"/>
                  <a:pt x="3721514" y="1295243"/>
                  <a:pt x="3211081" y="2063377"/>
                </a:cubicBezTo>
                <a:cubicBezTo>
                  <a:pt x="3307983" y="2294050"/>
                  <a:pt x="3291570" y="2317212"/>
                  <a:pt x="3417755" y="2549091"/>
                </a:cubicBezTo>
                <a:close/>
              </a:path>
              <a:path w="3421930" h="2786623" stroke="0" extrusionOk="0">
                <a:moveTo>
                  <a:pt x="3417755" y="2549091"/>
                </a:moveTo>
                <a:cubicBezTo>
                  <a:pt x="3187434" y="2536095"/>
                  <a:pt x="3006461" y="2487549"/>
                  <a:pt x="2793613" y="2472208"/>
                </a:cubicBezTo>
                <a:cubicBezTo>
                  <a:pt x="2176632" y="2825188"/>
                  <a:pt x="1358494" y="2872588"/>
                  <a:pt x="752845" y="2547672"/>
                </a:cubicBezTo>
                <a:cubicBezTo>
                  <a:pt x="-64072" y="2195710"/>
                  <a:pt x="-257338" y="1083443"/>
                  <a:pt x="403121" y="494966"/>
                </a:cubicBezTo>
                <a:cubicBezTo>
                  <a:pt x="781850" y="17785"/>
                  <a:pt x="1757902" y="46811"/>
                  <a:pt x="2421560" y="125850"/>
                </a:cubicBezTo>
                <a:cubicBezTo>
                  <a:pt x="3324480" y="491587"/>
                  <a:pt x="3571726" y="1397103"/>
                  <a:pt x="3211081" y="2063377"/>
                </a:cubicBezTo>
                <a:cubicBezTo>
                  <a:pt x="3260839" y="2190833"/>
                  <a:pt x="3334574" y="2352540"/>
                  <a:pt x="3417755" y="2549091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9878"/>
                      <a:gd name="adj2" fmla="val 414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</a:rPr>
              <a:t>Što je militarizam?</a:t>
            </a:r>
            <a:endParaRPr lang="hr-HR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 descr="Slika na kojoj se prikazuje osoba, na otvorenom, grupa, ljudi&#10;&#10;Opis je automatski generiran">
            <a:extLst>
              <a:ext uri="{FF2B5EF4-FFF2-40B4-BE49-F238E27FC236}">
                <a16:creationId xmlns:a16="http://schemas.microsoft.com/office/drawing/2014/main" xmlns="" id="{6B3B63B2-B6B7-49D1-B3FC-6B1A63FA9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190" y="1449445"/>
            <a:ext cx="3731064" cy="507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770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suknja, haljina&#10;&#10;Opis je automatski generiran">
            <a:extLst>
              <a:ext uri="{FF2B5EF4-FFF2-40B4-BE49-F238E27FC236}">
                <a16:creationId xmlns:a16="http://schemas.microsoft.com/office/drawing/2014/main" xmlns="" id="{295B5430-DCAC-4B3F-99CD-5A696E39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914" y="3728613"/>
            <a:ext cx="2212086" cy="3129387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7400041" y="1542597"/>
            <a:ext cx="3421930" cy="2786623"/>
          </a:xfrm>
          <a:custGeom>
            <a:avLst/>
            <a:gdLst>
              <a:gd name="connsiteX0" fmla="*/ 3417755 w 3421930"/>
              <a:gd name="connsiteY0" fmla="*/ 2549091 h 2786623"/>
              <a:gd name="connsiteX1" fmla="*/ 2793613 w 3421930"/>
              <a:gd name="connsiteY1" fmla="*/ 2472208 h 2786623"/>
              <a:gd name="connsiteX2" fmla="*/ 752845 w 3421930"/>
              <a:gd name="connsiteY2" fmla="*/ 2547672 h 2786623"/>
              <a:gd name="connsiteX3" fmla="*/ 403121 w 3421930"/>
              <a:gd name="connsiteY3" fmla="*/ 494966 h 2786623"/>
              <a:gd name="connsiteX4" fmla="*/ 2421560 w 3421930"/>
              <a:gd name="connsiteY4" fmla="*/ 125850 h 2786623"/>
              <a:gd name="connsiteX5" fmla="*/ 3211081 w 3421930"/>
              <a:gd name="connsiteY5" fmla="*/ 2063377 h 2786623"/>
              <a:gd name="connsiteX6" fmla="*/ 3417755 w 3421930"/>
              <a:gd name="connsiteY6" fmla="*/ 2549091 h 2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1930" h="2786623" fill="none" extrusionOk="0">
                <a:moveTo>
                  <a:pt x="3417755" y="2549091"/>
                </a:moveTo>
                <a:cubicBezTo>
                  <a:pt x="3126480" y="2515390"/>
                  <a:pt x="3025128" y="2515447"/>
                  <a:pt x="2793613" y="2472208"/>
                </a:cubicBezTo>
                <a:cubicBezTo>
                  <a:pt x="2304461" y="2982240"/>
                  <a:pt x="1377086" y="2753561"/>
                  <a:pt x="752845" y="2547672"/>
                </a:cubicBezTo>
                <a:cubicBezTo>
                  <a:pt x="-136951" y="2019309"/>
                  <a:pt x="-163695" y="1114657"/>
                  <a:pt x="403121" y="494966"/>
                </a:cubicBezTo>
                <a:cubicBezTo>
                  <a:pt x="792768" y="-73597"/>
                  <a:pt x="1701960" y="7488"/>
                  <a:pt x="2421560" y="125850"/>
                </a:cubicBezTo>
                <a:cubicBezTo>
                  <a:pt x="3159809" y="472090"/>
                  <a:pt x="3721514" y="1295243"/>
                  <a:pt x="3211081" y="2063377"/>
                </a:cubicBezTo>
                <a:cubicBezTo>
                  <a:pt x="3307983" y="2294050"/>
                  <a:pt x="3291570" y="2317212"/>
                  <a:pt x="3417755" y="2549091"/>
                </a:cubicBezTo>
                <a:close/>
              </a:path>
              <a:path w="3421930" h="2786623" stroke="0" extrusionOk="0">
                <a:moveTo>
                  <a:pt x="3417755" y="2549091"/>
                </a:moveTo>
                <a:cubicBezTo>
                  <a:pt x="3187434" y="2536095"/>
                  <a:pt x="3006461" y="2487549"/>
                  <a:pt x="2793613" y="2472208"/>
                </a:cubicBezTo>
                <a:cubicBezTo>
                  <a:pt x="2176632" y="2825188"/>
                  <a:pt x="1358494" y="2872588"/>
                  <a:pt x="752845" y="2547672"/>
                </a:cubicBezTo>
                <a:cubicBezTo>
                  <a:pt x="-64072" y="2195710"/>
                  <a:pt x="-257338" y="1083443"/>
                  <a:pt x="403121" y="494966"/>
                </a:cubicBezTo>
                <a:cubicBezTo>
                  <a:pt x="781850" y="17785"/>
                  <a:pt x="1757902" y="46811"/>
                  <a:pt x="2421560" y="125850"/>
                </a:cubicBezTo>
                <a:cubicBezTo>
                  <a:pt x="3324480" y="491587"/>
                  <a:pt x="3571726" y="1397103"/>
                  <a:pt x="3211081" y="2063377"/>
                </a:cubicBezTo>
                <a:cubicBezTo>
                  <a:pt x="3260839" y="2190833"/>
                  <a:pt x="3334574" y="2352540"/>
                  <a:pt x="3417755" y="2549091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9878"/>
                      <a:gd name="adj2" fmla="val 414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</a:rPr>
              <a:t>Objasni pojam.</a:t>
            </a:r>
            <a:endParaRPr lang="hr-HR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jagram toka: Poveznik 6">
            <a:extLst>
              <a:ext uri="{FF2B5EF4-FFF2-40B4-BE49-F238E27FC236}">
                <a16:creationId xmlns:a16="http://schemas.microsoft.com/office/drawing/2014/main" xmlns="" id="{3191D5BC-D359-4B02-8B8F-00D8F6273FF7}"/>
              </a:ext>
            </a:extLst>
          </p:cNvPr>
          <p:cNvSpPr/>
          <p:nvPr/>
        </p:nvSpPr>
        <p:spPr>
          <a:xfrm>
            <a:off x="763571" y="2081016"/>
            <a:ext cx="5740924" cy="3433665"/>
          </a:xfrm>
          <a:custGeom>
            <a:avLst/>
            <a:gdLst>
              <a:gd name="connsiteX0" fmla="*/ 0 w 5740924"/>
              <a:gd name="connsiteY0" fmla="*/ 1716833 h 3433665"/>
              <a:gd name="connsiteX1" fmla="*/ 2870462 w 5740924"/>
              <a:gd name="connsiteY1" fmla="*/ 0 h 3433665"/>
              <a:gd name="connsiteX2" fmla="*/ 5740924 w 5740924"/>
              <a:gd name="connsiteY2" fmla="*/ 1716833 h 3433665"/>
              <a:gd name="connsiteX3" fmla="*/ 2870462 w 5740924"/>
              <a:gd name="connsiteY3" fmla="*/ 3433666 h 3433665"/>
              <a:gd name="connsiteX4" fmla="*/ 0 w 5740924"/>
              <a:gd name="connsiteY4" fmla="*/ 1716833 h 343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0924" h="3433665" fill="none" extrusionOk="0">
                <a:moveTo>
                  <a:pt x="0" y="1716833"/>
                </a:moveTo>
                <a:cubicBezTo>
                  <a:pt x="72903" y="597705"/>
                  <a:pt x="1369012" y="9739"/>
                  <a:pt x="2870462" y="0"/>
                </a:cubicBezTo>
                <a:cubicBezTo>
                  <a:pt x="4578137" y="24726"/>
                  <a:pt x="5718030" y="780657"/>
                  <a:pt x="5740924" y="1716833"/>
                </a:cubicBezTo>
                <a:cubicBezTo>
                  <a:pt x="6168730" y="2659537"/>
                  <a:pt x="4483127" y="3475116"/>
                  <a:pt x="2870462" y="3433666"/>
                </a:cubicBezTo>
                <a:cubicBezTo>
                  <a:pt x="1361419" y="3445241"/>
                  <a:pt x="-232930" y="2773309"/>
                  <a:pt x="0" y="1716833"/>
                </a:cubicBezTo>
                <a:close/>
              </a:path>
              <a:path w="5740924" h="3433665" stroke="0" extrusionOk="0">
                <a:moveTo>
                  <a:pt x="0" y="1716833"/>
                </a:moveTo>
                <a:cubicBezTo>
                  <a:pt x="-63695" y="994193"/>
                  <a:pt x="1542067" y="6061"/>
                  <a:pt x="2870462" y="0"/>
                </a:cubicBezTo>
                <a:cubicBezTo>
                  <a:pt x="4465450" y="-204584"/>
                  <a:pt x="5907956" y="739453"/>
                  <a:pt x="5740924" y="1716833"/>
                </a:cubicBezTo>
                <a:cubicBezTo>
                  <a:pt x="5597015" y="2693053"/>
                  <a:pt x="4571932" y="3447923"/>
                  <a:pt x="2870462" y="3433666"/>
                </a:cubicBezTo>
                <a:cubicBezTo>
                  <a:pt x="1357462" y="3543274"/>
                  <a:pt x="-109039" y="2633837"/>
                  <a:pt x="0" y="1716833"/>
                </a:cubicBezTo>
                <a:close/>
              </a:path>
            </a:pathLst>
          </a:custGeom>
          <a:solidFill>
            <a:srgbClr val="E37D29"/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Vijaya" panose="020B0502040204020203" pitchFamily="18" charset="0"/>
              </a:rPr>
              <a:t>ANTISEMITIZAM</a:t>
            </a:r>
          </a:p>
          <a:p>
            <a:pPr algn="ctr"/>
            <a:endParaRPr lang="hr-HR" sz="2400" dirty="0">
              <a:solidFill>
                <a:schemeClr val="tx1"/>
              </a:solidFill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80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haljina&#10;&#10;Opis je automatski generiran">
            <a:extLst>
              <a:ext uri="{FF2B5EF4-FFF2-40B4-BE49-F238E27FC236}">
                <a16:creationId xmlns:a16="http://schemas.microsoft.com/office/drawing/2014/main" xmlns="" id="{462DCFEE-354D-496D-9729-11B2E3BF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76457" y="3346516"/>
            <a:ext cx="2415543" cy="3417215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7249212" y="1542597"/>
            <a:ext cx="3421930" cy="2786623"/>
          </a:xfrm>
          <a:custGeom>
            <a:avLst/>
            <a:gdLst>
              <a:gd name="connsiteX0" fmla="*/ 3417755 w 3421930"/>
              <a:gd name="connsiteY0" fmla="*/ 2549091 h 2786623"/>
              <a:gd name="connsiteX1" fmla="*/ 2793613 w 3421930"/>
              <a:gd name="connsiteY1" fmla="*/ 2472208 h 2786623"/>
              <a:gd name="connsiteX2" fmla="*/ 752845 w 3421930"/>
              <a:gd name="connsiteY2" fmla="*/ 2547672 h 2786623"/>
              <a:gd name="connsiteX3" fmla="*/ 403121 w 3421930"/>
              <a:gd name="connsiteY3" fmla="*/ 494966 h 2786623"/>
              <a:gd name="connsiteX4" fmla="*/ 2421560 w 3421930"/>
              <a:gd name="connsiteY4" fmla="*/ 125850 h 2786623"/>
              <a:gd name="connsiteX5" fmla="*/ 3211081 w 3421930"/>
              <a:gd name="connsiteY5" fmla="*/ 2063377 h 2786623"/>
              <a:gd name="connsiteX6" fmla="*/ 3417755 w 3421930"/>
              <a:gd name="connsiteY6" fmla="*/ 2549091 h 2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1930" h="2786623" fill="none" extrusionOk="0">
                <a:moveTo>
                  <a:pt x="3417755" y="2549091"/>
                </a:moveTo>
                <a:cubicBezTo>
                  <a:pt x="3126480" y="2515390"/>
                  <a:pt x="3025128" y="2515447"/>
                  <a:pt x="2793613" y="2472208"/>
                </a:cubicBezTo>
                <a:cubicBezTo>
                  <a:pt x="2304461" y="2982240"/>
                  <a:pt x="1377086" y="2753561"/>
                  <a:pt x="752845" y="2547672"/>
                </a:cubicBezTo>
                <a:cubicBezTo>
                  <a:pt x="-136951" y="2019309"/>
                  <a:pt x="-163695" y="1114657"/>
                  <a:pt x="403121" y="494966"/>
                </a:cubicBezTo>
                <a:cubicBezTo>
                  <a:pt x="792768" y="-73597"/>
                  <a:pt x="1701960" y="7488"/>
                  <a:pt x="2421560" y="125850"/>
                </a:cubicBezTo>
                <a:cubicBezTo>
                  <a:pt x="3159809" y="472090"/>
                  <a:pt x="3721514" y="1295243"/>
                  <a:pt x="3211081" y="2063377"/>
                </a:cubicBezTo>
                <a:cubicBezTo>
                  <a:pt x="3307983" y="2294050"/>
                  <a:pt x="3291570" y="2317212"/>
                  <a:pt x="3417755" y="2549091"/>
                </a:cubicBezTo>
                <a:close/>
              </a:path>
              <a:path w="3421930" h="2786623" stroke="0" extrusionOk="0">
                <a:moveTo>
                  <a:pt x="3417755" y="2549091"/>
                </a:moveTo>
                <a:cubicBezTo>
                  <a:pt x="3187434" y="2536095"/>
                  <a:pt x="3006461" y="2487549"/>
                  <a:pt x="2793613" y="2472208"/>
                </a:cubicBezTo>
                <a:cubicBezTo>
                  <a:pt x="2176632" y="2825188"/>
                  <a:pt x="1358494" y="2872588"/>
                  <a:pt x="752845" y="2547672"/>
                </a:cubicBezTo>
                <a:cubicBezTo>
                  <a:pt x="-64072" y="2195710"/>
                  <a:pt x="-257338" y="1083443"/>
                  <a:pt x="403121" y="494966"/>
                </a:cubicBezTo>
                <a:cubicBezTo>
                  <a:pt x="781850" y="17785"/>
                  <a:pt x="1757902" y="46811"/>
                  <a:pt x="2421560" y="125850"/>
                </a:cubicBezTo>
                <a:cubicBezTo>
                  <a:pt x="3324480" y="491587"/>
                  <a:pt x="3571726" y="1397103"/>
                  <a:pt x="3211081" y="2063377"/>
                </a:cubicBezTo>
                <a:cubicBezTo>
                  <a:pt x="3260839" y="2190833"/>
                  <a:pt x="3334574" y="2352540"/>
                  <a:pt x="3417755" y="2549091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9878"/>
                      <a:gd name="adj2" fmla="val 414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</a:rPr>
              <a:t>Navedi i objasni nacističke organizacije.</a:t>
            </a:r>
            <a:endParaRPr lang="hr-HR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xmlns="" id="{6850C98F-5DFD-4B57-9A03-94A506C39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24788764"/>
              </p:ext>
            </p:extLst>
          </p:nvPr>
        </p:nvGraphicFramePr>
        <p:xfrm>
          <a:off x="791851" y="1206631"/>
          <a:ext cx="5901180" cy="565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68047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C8B01B9-681F-4920-B538-4EFE276E9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886" y="4071377"/>
            <a:ext cx="2734114" cy="2870462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8088196" y="1393311"/>
            <a:ext cx="3421930" cy="2786623"/>
          </a:xfrm>
          <a:custGeom>
            <a:avLst/>
            <a:gdLst>
              <a:gd name="connsiteX0" fmla="*/ 2465637 w 3421930"/>
              <a:gd name="connsiteY0" fmla="*/ 2945015 h 2786623"/>
              <a:gd name="connsiteX1" fmla="*/ 2025886 w 3421930"/>
              <a:gd name="connsiteY1" fmla="*/ 2762818 h 2786623"/>
              <a:gd name="connsiteX2" fmla="*/ 138491 w 3421930"/>
              <a:gd name="connsiteY2" fmla="*/ 1942450 h 2786623"/>
              <a:gd name="connsiteX3" fmla="*/ 1090265 w 3421930"/>
              <a:gd name="connsiteY3" fmla="*/ 94918 h 2786623"/>
              <a:gd name="connsiteX4" fmla="*/ 3071284 w 3421930"/>
              <a:gd name="connsiteY4" fmla="*/ 548224 h 2786623"/>
              <a:gd name="connsiteX5" fmla="*/ 2632943 w 3421930"/>
              <a:gd name="connsiteY5" fmla="*/ 2567028 h 2786623"/>
              <a:gd name="connsiteX6" fmla="*/ 2465637 w 3421930"/>
              <a:gd name="connsiteY6" fmla="*/ 2945015 h 2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1930" h="2786623" fill="none" extrusionOk="0">
                <a:moveTo>
                  <a:pt x="2465637" y="2945015"/>
                </a:moveTo>
                <a:cubicBezTo>
                  <a:pt x="2299166" y="2884109"/>
                  <a:pt x="2155359" y="2832887"/>
                  <a:pt x="2025886" y="2762818"/>
                </a:cubicBezTo>
                <a:cubicBezTo>
                  <a:pt x="1327764" y="2995067"/>
                  <a:pt x="453804" y="2511056"/>
                  <a:pt x="138491" y="1942450"/>
                </a:cubicBezTo>
                <a:cubicBezTo>
                  <a:pt x="-319288" y="1113927"/>
                  <a:pt x="269923" y="368648"/>
                  <a:pt x="1090265" y="94918"/>
                </a:cubicBezTo>
                <a:cubicBezTo>
                  <a:pt x="1721725" y="-198546"/>
                  <a:pt x="2592326" y="163648"/>
                  <a:pt x="3071284" y="548224"/>
                </a:cubicBezTo>
                <a:cubicBezTo>
                  <a:pt x="3466396" y="1208725"/>
                  <a:pt x="3520440" y="2047464"/>
                  <a:pt x="2632943" y="2567028"/>
                </a:cubicBezTo>
                <a:cubicBezTo>
                  <a:pt x="2559610" y="2690911"/>
                  <a:pt x="2537949" y="2791783"/>
                  <a:pt x="2465637" y="2945015"/>
                </a:cubicBezTo>
                <a:close/>
              </a:path>
              <a:path w="3421930" h="2786623" stroke="0" extrusionOk="0">
                <a:moveTo>
                  <a:pt x="2465637" y="2945015"/>
                </a:moveTo>
                <a:cubicBezTo>
                  <a:pt x="2245407" y="2873556"/>
                  <a:pt x="2231677" y="2830934"/>
                  <a:pt x="2025886" y="2762818"/>
                </a:cubicBezTo>
                <a:cubicBezTo>
                  <a:pt x="1154143" y="2786390"/>
                  <a:pt x="441612" y="2529851"/>
                  <a:pt x="138491" y="1942450"/>
                </a:cubicBezTo>
                <a:cubicBezTo>
                  <a:pt x="-218960" y="1323051"/>
                  <a:pt x="168717" y="200055"/>
                  <a:pt x="1090265" y="94918"/>
                </a:cubicBezTo>
                <a:cubicBezTo>
                  <a:pt x="1688247" y="-129719"/>
                  <a:pt x="2624730" y="137667"/>
                  <a:pt x="3071284" y="548224"/>
                </a:cubicBezTo>
                <a:cubicBezTo>
                  <a:pt x="3665945" y="1416907"/>
                  <a:pt x="3344834" y="2176633"/>
                  <a:pt x="2632943" y="2567028"/>
                </a:cubicBezTo>
                <a:cubicBezTo>
                  <a:pt x="2572007" y="2700051"/>
                  <a:pt x="2534910" y="2757627"/>
                  <a:pt x="2465637" y="2945015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22054"/>
                      <a:gd name="adj2" fmla="val 556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</a:rPr>
              <a:t>Što je Kristalna noć?</a:t>
            </a:r>
            <a:endParaRPr lang="hr-HR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56AB315-5275-4A6C-AE33-46A62148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93" y="1613338"/>
            <a:ext cx="7448603" cy="491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92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haljina&#10;&#10;Opis je automatski generiran">
            <a:extLst>
              <a:ext uri="{FF2B5EF4-FFF2-40B4-BE49-F238E27FC236}">
                <a16:creationId xmlns:a16="http://schemas.microsoft.com/office/drawing/2014/main" xmlns="" id="{DFE5F3B4-61DB-4FB0-879B-6012A5D1C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79" y="2230914"/>
            <a:ext cx="3110844" cy="4400841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5653627" y="1572367"/>
            <a:ext cx="5379220" cy="3236793"/>
          </a:xfrm>
          <a:custGeom>
            <a:avLst/>
            <a:gdLst>
              <a:gd name="connsiteX0" fmla="*/ -1369926 w 5379220"/>
              <a:gd name="connsiteY0" fmla="*/ 1811148 h 3236793"/>
              <a:gd name="connsiteX1" fmla="*/ -907542 w 5379220"/>
              <a:gd name="connsiteY1" fmla="*/ 1685939 h 3236793"/>
              <a:gd name="connsiteX2" fmla="*/ -459029 w 5379220"/>
              <a:gd name="connsiteY2" fmla="*/ 1564486 h 3236793"/>
              <a:gd name="connsiteX3" fmla="*/ 17227 w 5379220"/>
              <a:gd name="connsiteY3" fmla="*/ 1435520 h 3236793"/>
              <a:gd name="connsiteX4" fmla="*/ 2705591 w 5379220"/>
              <a:gd name="connsiteY4" fmla="*/ 28 h 3236793"/>
              <a:gd name="connsiteX5" fmla="*/ 5370484 w 5379220"/>
              <a:gd name="connsiteY5" fmla="*/ 1488066 h 3236793"/>
              <a:gd name="connsiteX6" fmla="*/ 2863124 w 5379220"/>
              <a:gd name="connsiteY6" fmla="*/ 3233421 h 3236793"/>
              <a:gd name="connsiteX7" fmla="*/ 97967 w 5379220"/>
              <a:gd name="connsiteY7" fmla="*/ 2051214 h 3236793"/>
              <a:gd name="connsiteX8" fmla="*/ -347294 w 5379220"/>
              <a:gd name="connsiteY8" fmla="*/ 1978394 h 3236793"/>
              <a:gd name="connsiteX9" fmla="*/ -851270 w 5379220"/>
              <a:gd name="connsiteY9" fmla="*/ 1895971 h 3236793"/>
              <a:gd name="connsiteX10" fmla="*/ -1369926 w 5379220"/>
              <a:gd name="connsiteY10" fmla="*/ 1811148 h 323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9220" h="3236793" fill="none" extrusionOk="0">
                <a:moveTo>
                  <a:pt x="-1369926" y="1811148"/>
                </a:moveTo>
                <a:cubicBezTo>
                  <a:pt x="-1150344" y="1750139"/>
                  <a:pt x="-1118734" y="1744773"/>
                  <a:pt x="-907542" y="1685939"/>
                </a:cubicBezTo>
                <a:cubicBezTo>
                  <a:pt x="-696350" y="1627105"/>
                  <a:pt x="-643102" y="1624154"/>
                  <a:pt x="-459029" y="1564486"/>
                </a:cubicBezTo>
                <a:cubicBezTo>
                  <a:pt x="-274956" y="1504818"/>
                  <a:pt x="-200629" y="1477638"/>
                  <a:pt x="17227" y="1435520"/>
                </a:cubicBezTo>
                <a:cubicBezTo>
                  <a:pt x="-119320" y="707363"/>
                  <a:pt x="1222978" y="-41108"/>
                  <a:pt x="2705591" y="28"/>
                </a:cubicBezTo>
                <a:cubicBezTo>
                  <a:pt x="4222444" y="19727"/>
                  <a:pt x="5256902" y="563055"/>
                  <a:pt x="5370484" y="1488066"/>
                </a:cubicBezTo>
                <a:cubicBezTo>
                  <a:pt x="5258338" y="2319947"/>
                  <a:pt x="4371338" y="3438781"/>
                  <a:pt x="2863124" y="3233421"/>
                </a:cubicBezTo>
                <a:cubicBezTo>
                  <a:pt x="1627241" y="3197177"/>
                  <a:pt x="359027" y="2682372"/>
                  <a:pt x="97967" y="2051214"/>
                </a:cubicBezTo>
                <a:cubicBezTo>
                  <a:pt x="-9844" y="2053425"/>
                  <a:pt x="-202404" y="1986475"/>
                  <a:pt x="-347294" y="1978394"/>
                </a:cubicBezTo>
                <a:cubicBezTo>
                  <a:pt x="-492184" y="1970313"/>
                  <a:pt x="-667176" y="1907950"/>
                  <a:pt x="-851270" y="1895971"/>
                </a:cubicBezTo>
                <a:cubicBezTo>
                  <a:pt x="-1035364" y="1883992"/>
                  <a:pt x="-1196978" y="1827519"/>
                  <a:pt x="-1369926" y="1811148"/>
                </a:cubicBezTo>
                <a:close/>
              </a:path>
              <a:path w="5379220" h="3236793" stroke="0" extrusionOk="0">
                <a:moveTo>
                  <a:pt x="-1369926" y="1811148"/>
                </a:moveTo>
                <a:cubicBezTo>
                  <a:pt x="-1282939" y="1770315"/>
                  <a:pt x="-1163416" y="1736683"/>
                  <a:pt x="-949156" y="1697208"/>
                </a:cubicBezTo>
                <a:cubicBezTo>
                  <a:pt x="-734896" y="1657732"/>
                  <a:pt x="-622480" y="1610207"/>
                  <a:pt x="-514515" y="1579511"/>
                </a:cubicBezTo>
                <a:cubicBezTo>
                  <a:pt x="-406550" y="1548815"/>
                  <a:pt x="-217917" y="1481922"/>
                  <a:pt x="17227" y="1435520"/>
                </a:cubicBezTo>
                <a:cubicBezTo>
                  <a:pt x="156499" y="468347"/>
                  <a:pt x="1217630" y="-4235"/>
                  <a:pt x="2705591" y="28"/>
                </a:cubicBezTo>
                <a:cubicBezTo>
                  <a:pt x="4132505" y="169863"/>
                  <a:pt x="5247807" y="837204"/>
                  <a:pt x="5370484" y="1488066"/>
                </a:cubicBezTo>
                <a:cubicBezTo>
                  <a:pt x="5370097" y="2434222"/>
                  <a:pt x="4553613" y="3322579"/>
                  <a:pt x="2863124" y="3233421"/>
                </a:cubicBezTo>
                <a:cubicBezTo>
                  <a:pt x="1566379" y="3304743"/>
                  <a:pt x="286424" y="2722006"/>
                  <a:pt x="97967" y="2051214"/>
                </a:cubicBezTo>
                <a:cubicBezTo>
                  <a:pt x="-7551" y="2028110"/>
                  <a:pt x="-256611" y="2013314"/>
                  <a:pt x="-361973" y="1975993"/>
                </a:cubicBezTo>
                <a:cubicBezTo>
                  <a:pt x="-467335" y="1938672"/>
                  <a:pt x="-746733" y="1894627"/>
                  <a:pt x="-880628" y="1891170"/>
                </a:cubicBezTo>
                <a:cubicBezTo>
                  <a:pt x="-1014523" y="1887713"/>
                  <a:pt x="-1266753" y="1844390"/>
                  <a:pt x="-1369926" y="1811148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75467"/>
                      <a:gd name="adj2" fmla="val 595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</a:rPr>
              <a:t>Svoje znanje o nacizmu provjeri rješavanjem kviza:</a:t>
            </a:r>
            <a:b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hlinkClick r:id="rId4"/>
              </a:rPr>
              <a:t>Kviz 1</a:t>
            </a:r>
            <a:endParaRPr lang="hr-HR" sz="32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Kviz 2</a:t>
            </a:r>
            <a:endParaRPr lang="hr-HR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02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suknja, haljina&#10;&#10;Opis je automatski generiran">
            <a:extLst>
              <a:ext uri="{FF2B5EF4-FFF2-40B4-BE49-F238E27FC236}">
                <a16:creationId xmlns:a16="http://schemas.microsoft.com/office/drawing/2014/main" xmlns="" id="{FBD4A070-DCE6-42BB-8A77-AE60B4F9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5631"/>
            <a:ext cx="1435999" cy="2031475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xmlns="" id="{7ECD95BA-13B5-44D0-87EA-2C469B6CC435}"/>
              </a:ext>
            </a:extLst>
          </p:cNvPr>
          <p:cNvSpPr/>
          <p:nvPr/>
        </p:nvSpPr>
        <p:spPr>
          <a:xfrm>
            <a:off x="0" y="1206631"/>
            <a:ext cx="3582186" cy="3280528"/>
          </a:xfrm>
          <a:custGeom>
            <a:avLst/>
            <a:gdLst>
              <a:gd name="connsiteX0" fmla="*/ 866996 w 3582186"/>
              <a:gd name="connsiteY0" fmla="*/ 3613731 h 3280528"/>
              <a:gd name="connsiteX1" fmla="*/ 784065 w 3582186"/>
              <a:gd name="connsiteY1" fmla="*/ 2996717 h 3280528"/>
              <a:gd name="connsiteX2" fmla="*/ 289411 w 3582186"/>
              <a:gd name="connsiteY2" fmla="*/ 746271 h 3280528"/>
              <a:gd name="connsiteX3" fmla="*/ 2492958 w 3582186"/>
              <a:gd name="connsiteY3" fmla="*/ 131182 h 3280528"/>
              <a:gd name="connsiteX4" fmla="*/ 3466192 w 3582186"/>
              <a:gd name="connsiteY4" fmla="*/ 2220947 h 3280528"/>
              <a:gd name="connsiteX5" fmla="*/ 1412255 w 3582186"/>
              <a:gd name="connsiteY5" fmla="*/ 3243417 h 3280528"/>
              <a:gd name="connsiteX6" fmla="*/ 866996 w 3582186"/>
              <a:gd name="connsiteY6" fmla="*/ 3613731 h 32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186" h="3280528" fill="none" extrusionOk="0">
                <a:moveTo>
                  <a:pt x="866996" y="3613731"/>
                </a:moveTo>
                <a:cubicBezTo>
                  <a:pt x="875314" y="3464810"/>
                  <a:pt x="797131" y="3212779"/>
                  <a:pt x="784065" y="2996717"/>
                </a:cubicBezTo>
                <a:cubicBezTo>
                  <a:pt x="118167" y="2671007"/>
                  <a:pt x="-242294" y="1462418"/>
                  <a:pt x="289411" y="746271"/>
                </a:cubicBezTo>
                <a:cubicBezTo>
                  <a:pt x="708523" y="3520"/>
                  <a:pt x="1731535" y="-186709"/>
                  <a:pt x="2492958" y="131182"/>
                </a:cubicBezTo>
                <a:cubicBezTo>
                  <a:pt x="3321518" y="428260"/>
                  <a:pt x="3776096" y="1598675"/>
                  <a:pt x="3466192" y="2220947"/>
                </a:cubicBezTo>
                <a:cubicBezTo>
                  <a:pt x="3126473" y="2981918"/>
                  <a:pt x="2306979" y="3364448"/>
                  <a:pt x="1412255" y="3243417"/>
                </a:cubicBezTo>
                <a:cubicBezTo>
                  <a:pt x="1270466" y="3377927"/>
                  <a:pt x="1033372" y="3512224"/>
                  <a:pt x="866996" y="3613731"/>
                </a:cubicBezTo>
                <a:close/>
              </a:path>
              <a:path w="3582186" h="3280528" stroke="0" extrusionOk="0">
                <a:moveTo>
                  <a:pt x="866996" y="3613731"/>
                </a:moveTo>
                <a:cubicBezTo>
                  <a:pt x="822942" y="3358983"/>
                  <a:pt x="823403" y="3244626"/>
                  <a:pt x="784065" y="2996717"/>
                </a:cubicBezTo>
                <a:cubicBezTo>
                  <a:pt x="-82441" y="2425716"/>
                  <a:pt x="-294451" y="1444032"/>
                  <a:pt x="289411" y="746271"/>
                </a:cubicBezTo>
                <a:cubicBezTo>
                  <a:pt x="771491" y="113775"/>
                  <a:pt x="1669956" y="-389177"/>
                  <a:pt x="2492958" y="131182"/>
                </a:cubicBezTo>
                <a:cubicBezTo>
                  <a:pt x="3309914" y="476353"/>
                  <a:pt x="3817589" y="1456747"/>
                  <a:pt x="3466192" y="2220947"/>
                </a:cubicBezTo>
                <a:cubicBezTo>
                  <a:pt x="3145433" y="3104024"/>
                  <a:pt x="2133143" y="3469333"/>
                  <a:pt x="1412255" y="3243417"/>
                </a:cubicBezTo>
                <a:cubicBezTo>
                  <a:pt x="1262044" y="3347254"/>
                  <a:pt x="1013363" y="3516177"/>
                  <a:pt x="866996" y="3613731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25797"/>
                      <a:gd name="adj2" fmla="val 601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Tablicu i</a:t>
            </a: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spuni crtežom ili pisanim odgovorom. Koristi  udžbenik i Internet kako bi pronašao/pronašla odgovore.</a:t>
            </a:r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xmlns="" id="{1EFF5A2A-8DD7-4CBC-B4B1-754855315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1239044"/>
              </p:ext>
            </p:extLst>
          </p:nvPr>
        </p:nvGraphicFramePr>
        <p:xfrm>
          <a:off x="3725748" y="1374322"/>
          <a:ext cx="8291930" cy="48477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{91EBBBCC-DAD2-459C-BE2E-F6DE35CF9A28}</a:tableStyleId>
              </a:tblPr>
              <a:tblGrid>
                <a:gridCol w="1867211">
                  <a:extLst>
                    <a:ext uri="{9D8B030D-6E8A-4147-A177-3AD203B41FA5}">
                      <a16:colId xmlns:a16="http://schemas.microsoft.com/office/drawing/2014/main" xmlns="" val="3668476814"/>
                    </a:ext>
                  </a:extLst>
                </a:gridCol>
                <a:gridCol w="1299565">
                  <a:extLst>
                    <a:ext uri="{9D8B030D-6E8A-4147-A177-3AD203B41FA5}">
                      <a16:colId xmlns:a16="http://schemas.microsoft.com/office/drawing/2014/main" xmlns="" val="991179321"/>
                    </a:ext>
                  </a:extLst>
                </a:gridCol>
                <a:gridCol w="1421695">
                  <a:extLst>
                    <a:ext uri="{9D8B030D-6E8A-4147-A177-3AD203B41FA5}">
                      <a16:colId xmlns:a16="http://schemas.microsoft.com/office/drawing/2014/main" xmlns="" val="319071276"/>
                    </a:ext>
                  </a:extLst>
                </a:gridCol>
                <a:gridCol w="1638432">
                  <a:extLst>
                    <a:ext uri="{9D8B030D-6E8A-4147-A177-3AD203B41FA5}">
                      <a16:colId xmlns:a16="http://schemas.microsoft.com/office/drawing/2014/main" xmlns="" val="2926119934"/>
                    </a:ext>
                  </a:extLst>
                </a:gridCol>
                <a:gridCol w="2065027">
                  <a:extLst>
                    <a:ext uri="{9D8B030D-6E8A-4147-A177-3AD203B41FA5}">
                      <a16:colId xmlns:a16="http://schemas.microsoft.com/office/drawing/2014/main" xmlns="" val="1766263704"/>
                    </a:ext>
                  </a:extLst>
                </a:gridCol>
              </a:tblGrid>
              <a:tr h="1287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 dirty="0">
                          <a:solidFill>
                            <a:schemeClr val="tx1"/>
                          </a:solidFill>
                          <a:effectLst/>
                        </a:rPr>
                        <a:t>Režim</a:t>
                      </a:r>
                      <a:endParaRPr lang="hr-H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 dirty="0">
                          <a:solidFill>
                            <a:schemeClr val="tx1"/>
                          </a:solidFill>
                          <a:effectLst/>
                        </a:rPr>
                        <a:t>Komunizam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 dirty="0">
                          <a:solidFill>
                            <a:schemeClr val="tx1"/>
                          </a:solidFill>
                          <a:effectLst/>
                        </a:rPr>
                        <a:t>Fašizam</a:t>
                      </a:r>
                      <a:endParaRPr lang="hr-H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 dirty="0">
                          <a:solidFill>
                            <a:schemeClr val="tx1"/>
                          </a:solidFill>
                          <a:effectLst/>
                        </a:rPr>
                        <a:t>Nacizam</a:t>
                      </a:r>
                      <a:endParaRPr lang="hr-H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0176685"/>
                  </a:ext>
                </a:extLst>
              </a:tr>
              <a:tr h="226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>
                          <a:effectLst/>
                        </a:rPr>
                        <a:t>Izgled</a:t>
                      </a:r>
                      <a:endParaRPr lang="hr-HR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 dirty="0">
                          <a:effectLst/>
                        </a:rPr>
                        <a:t> </a:t>
                      </a:r>
                      <a:endParaRPr lang="hr-HR" sz="2800" dirty="0">
                        <a:effectLst/>
                        <a:latin typeface="+mn-lt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>
                          <a:effectLst/>
                        </a:rPr>
                        <a:t> </a:t>
                      </a:r>
                      <a:endParaRPr lang="hr-HR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>
                          <a:effectLst/>
                        </a:rPr>
                        <a:t> </a:t>
                      </a:r>
                      <a:endParaRPr lang="hr-HR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9137636"/>
                  </a:ext>
                </a:extLst>
              </a:tr>
              <a:tr h="1216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>
                          <a:effectLst/>
                        </a:rPr>
                        <a:t>Naziv simbola</a:t>
                      </a:r>
                      <a:endParaRPr lang="hr-HR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>
                          <a:effectLst/>
                        </a:rPr>
                        <a:t>Srp i čekić</a:t>
                      </a:r>
                      <a:endParaRPr lang="hr-HR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>
                          <a:effectLst/>
                        </a:rPr>
                        <a:t> </a:t>
                      </a:r>
                      <a:endParaRPr lang="hr-HR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>
                          <a:effectLst/>
                        </a:rPr>
                        <a:t> </a:t>
                      </a:r>
                      <a:endParaRPr lang="hr-HR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800" dirty="0">
                          <a:effectLst/>
                        </a:rPr>
                        <a:t> </a:t>
                      </a:r>
                      <a:endParaRPr lang="hr-H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26" marR="6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5126266"/>
                  </a:ext>
                </a:extLst>
              </a:tr>
            </a:tbl>
          </a:graphicData>
        </a:graphic>
      </p:graphicFrame>
      <p:pic>
        <p:nvPicPr>
          <p:cNvPr id="1028" name="Slika 3">
            <a:extLst>
              <a:ext uri="{FF2B5EF4-FFF2-40B4-BE49-F238E27FC236}">
                <a16:creationId xmlns:a16="http://schemas.microsoft.com/office/drawing/2014/main" xmlns="" id="{40DA2FA4-C501-4DA8-9D7A-3E26D403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7782" y="2751269"/>
            <a:ext cx="1263170" cy="12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Slika 1">
            <a:extLst>
              <a:ext uri="{FF2B5EF4-FFF2-40B4-BE49-F238E27FC236}">
                <a16:creationId xmlns:a16="http://schemas.microsoft.com/office/drawing/2014/main" xmlns="" id="{53618776-7F17-4EF6-A7D3-FFAE5DC7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9048" y="2751269"/>
            <a:ext cx="1884362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suknja, haljina&#10;&#10;Opis je automatski generiran">
            <a:extLst>
              <a:ext uri="{FF2B5EF4-FFF2-40B4-BE49-F238E27FC236}">
                <a16:creationId xmlns:a16="http://schemas.microsoft.com/office/drawing/2014/main" xmlns="" id="{295B5430-DCAC-4B3F-99CD-5A696E39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784" y="4468305"/>
            <a:ext cx="1689216" cy="2389695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8610492" y="1259481"/>
            <a:ext cx="3581508" cy="3280528"/>
          </a:xfrm>
          <a:custGeom>
            <a:avLst/>
            <a:gdLst>
              <a:gd name="connsiteX0" fmla="*/ 2625210 w 3581508"/>
              <a:gd name="connsiteY0" fmla="*/ 3415653 h 3280528"/>
              <a:gd name="connsiteX1" fmla="*/ 2172012 w 3581508"/>
              <a:gd name="connsiteY1" fmla="*/ 3242922 h 3280528"/>
              <a:gd name="connsiteX2" fmla="*/ 116929 w 3581508"/>
              <a:gd name="connsiteY2" fmla="*/ 2223259 h 3280528"/>
              <a:gd name="connsiteX3" fmla="*/ 1086679 w 3581508"/>
              <a:gd name="connsiteY3" fmla="*/ 132099 h 3280528"/>
              <a:gd name="connsiteX4" fmla="*/ 3290810 w 3581508"/>
              <a:gd name="connsiteY4" fmla="*/ 744383 h 3280528"/>
              <a:gd name="connsiteX5" fmla="*/ 2799698 w 3581508"/>
              <a:gd name="connsiteY5" fmla="*/ 2995404 h 3280528"/>
              <a:gd name="connsiteX6" fmla="*/ 2625210 w 3581508"/>
              <a:gd name="connsiteY6" fmla="*/ 3415653 h 32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1508" h="3280528" fill="none" extrusionOk="0">
                <a:moveTo>
                  <a:pt x="2625210" y="3415653"/>
                </a:moveTo>
                <a:cubicBezTo>
                  <a:pt x="2415738" y="3350830"/>
                  <a:pt x="2381066" y="3308439"/>
                  <a:pt x="2172012" y="3242922"/>
                </a:cubicBezTo>
                <a:cubicBezTo>
                  <a:pt x="1363509" y="3488219"/>
                  <a:pt x="429917" y="2824808"/>
                  <a:pt x="116929" y="2223259"/>
                </a:cubicBezTo>
                <a:cubicBezTo>
                  <a:pt x="-331445" y="1254809"/>
                  <a:pt x="284089" y="466025"/>
                  <a:pt x="1086679" y="132099"/>
                </a:cubicBezTo>
                <a:cubicBezTo>
                  <a:pt x="1802413" y="-253286"/>
                  <a:pt x="2800329" y="180202"/>
                  <a:pt x="3290810" y="744383"/>
                </a:cubicBezTo>
                <a:cubicBezTo>
                  <a:pt x="3782568" y="1494546"/>
                  <a:pt x="3672160" y="2370963"/>
                  <a:pt x="2799698" y="2995404"/>
                </a:cubicBezTo>
                <a:cubicBezTo>
                  <a:pt x="2741896" y="3124421"/>
                  <a:pt x="2661101" y="3300353"/>
                  <a:pt x="2625210" y="3415653"/>
                </a:cubicBezTo>
                <a:close/>
              </a:path>
              <a:path w="3581508" h="3280528" stroke="0" extrusionOk="0">
                <a:moveTo>
                  <a:pt x="2625210" y="3415653"/>
                </a:moveTo>
                <a:cubicBezTo>
                  <a:pt x="2461604" y="3364109"/>
                  <a:pt x="2286807" y="3292178"/>
                  <a:pt x="2172012" y="3242922"/>
                </a:cubicBezTo>
                <a:cubicBezTo>
                  <a:pt x="1225664" y="3324032"/>
                  <a:pt x="297154" y="2852248"/>
                  <a:pt x="116929" y="2223259"/>
                </a:cubicBezTo>
                <a:cubicBezTo>
                  <a:pt x="-215083" y="1442112"/>
                  <a:pt x="178152" y="247925"/>
                  <a:pt x="1086679" y="132099"/>
                </a:cubicBezTo>
                <a:cubicBezTo>
                  <a:pt x="1742999" y="-180252"/>
                  <a:pt x="2837440" y="189654"/>
                  <a:pt x="3290810" y="744383"/>
                </a:cubicBezTo>
                <a:cubicBezTo>
                  <a:pt x="3821213" y="1525963"/>
                  <a:pt x="3504446" y="2529783"/>
                  <a:pt x="2799698" y="2995404"/>
                </a:cubicBezTo>
                <a:cubicBezTo>
                  <a:pt x="2742818" y="3188099"/>
                  <a:pt x="2695473" y="3276672"/>
                  <a:pt x="2625210" y="3415653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23299"/>
                      <a:gd name="adj2" fmla="val 5411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Prepoznaj osobe na fotografijama i poveži ih s totalitarističkim režimima.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4CAB07-545B-4077-B660-14FD5040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4640"/>
            <a:ext cx="2894029" cy="457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aljin, Josif Visarionovič | Hrvatska enciklopedija">
            <a:extLst>
              <a:ext uri="{FF2B5EF4-FFF2-40B4-BE49-F238E27FC236}">
                <a16:creationId xmlns:a16="http://schemas.microsoft.com/office/drawing/2014/main" xmlns="" id="{A8C77776-A243-45E1-B2AF-FF51678E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029" y="2260300"/>
            <a:ext cx="2822434" cy="381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6A6CE42-4ED1-476E-A112-8E328D0D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6463" y="2498103"/>
            <a:ext cx="2811511" cy="439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706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elica: desno 3">
            <a:extLst>
              <a:ext uri="{FF2B5EF4-FFF2-40B4-BE49-F238E27FC236}">
                <a16:creationId xmlns:a16="http://schemas.microsoft.com/office/drawing/2014/main" xmlns="" id="{5A2291DF-586E-4DB4-B2B2-D1AA7F6135A2}"/>
              </a:ext>
            </a:extLst>
          </p:cNvPr>
          <p:cNvSpPr/>
          <p:nvPr/>
        </p:nvSpPr>
        <p:spPr>
          <a:xfrm>
            <a:off x="311085" y="2465484"/>
            <a:ext cx="11569830" cy="471340"/>
          </a:xfrm>
          <a:custGeom>
            <a:avLst/>
            <a:gdLst>
              <a:gd name="connsiteX0" fmla="*/ 0 w 11569830"/>
              <a:gd name="connsiteY0" fmla="*/ 98981 h 471340"/>
              <a:gd name="connsiteX1" fmla="*/ 359782 w 11569830"/>
              <a:gd name="connsiteY1" fmla="*/ 98981 h 471340"/>
              <a:gd name="connsiteX2" fmla="*/ 1051670 w 11569830"/>
              <a:gd name="connsiteY2" fmla="*/ 98981 h 471340"/>
              <a:gd name="connsiteX3" fmla="*/ 1964962 w 11569830"/>
              <a:gd name="connsiteY3" fmla="*/ 98981 h 471340"/>
              <a:gd name="connsiteX4" fmla="*/ 2546148 w 11569830"/>
              <a:gd name="connsiteY4" fmla="*/ 98981 h 471340"/>
              <a:gd name="connsiteX5" fmla="*/ 3459441 w 11569830"/>
              <a:gd name="connsiteY5" fmla="*/ 98981 h 471340"/>
              <a:gd name="connsiteX6" fmla="*/ 3819222 w 11569830"/>
              <a:gd name="connsiteY6" fmla="*/ 98981 h 471340"/>
              <a:gd name="connsiteX7" fmla="*/ 4289706 w 11569830"/>
              <a:gd name="connsiteY7" fmla="*/ 98981 h 471340"/>
              <a:gd name="connsiteX8" fmla="*/ 4981594 w 11569830"/>
              <a:gd name="connsiteY8" fmla="*/ 98981 h 471340"/>
              <a:gd name="connsiteX9" fmla="*/ 5784185 w 11569830"/>
              <a:gd name="connsiteY9" fmla="*/ 98981 h 471340"/>
              <a:gd name="connsiteX10" fmla="*/ 6365371 w 11569830"/>
              <a:gd name="connsiteY10" fmla="*/ 98981 h 471340"/>
              <a:gd name="connsiteX11" fmla="*/ 7167961 w 11569830"/>
              <a:gd name="connsiteY11" fmla="*/ 98981 h 471340"/>
              <a:gd name="connsiteX12" fmla="*/ 7749147 w 11569830"/>
              <a:gd name="connsiteY12" fmla="*/ 98981 h 471340"/>
              <a:gd name="connsiteX13" fmla="*/ 8441035 w 11569830"/>
              <a:gd name="connsiteY13" fmla="*/ 98981 h 471340"/>
              <a:gd name="connsiteX14" fmla="*/ 9022221 w 11569830"/>
              <a:gd name="connsiteY14" fmla="*/ 98981 h 471340"/>
              <a:gd name="connsiteX15" fmla="*/ 9935513 w 11569830"/>
              <a:gd name="connsiteY15" fmla="*/ 98981 h 471340"/>
              <a:gd name="connsiteX16" fmla="*/ 10405997 w 11569830"/>
              <a:gd name="connsiteY16" fmla="*/ 98981 h 471340"/>
              <a:gd name="connsiteX17" fmla="*/ 11070210 w 11569830"/>
              <a:gd name="connsiteY17" fmla="*/ 98981 h 471340"/>
              <a:gd name="connsiteX18" fmla="*/ 11070210 w 11569830"/>
              <a:gd name="connsiteY18" fmla="*/ 0 h 471340"/>
              <a:gd name="connsiteX19" fmla="*/ 11569830 w 11569830"/>
              <a:gd name="connsiteY19" fmla="*/ 235670 h 471340"/>
              <a:gd name="connsiteX20" fmla="*/ 11070210 w 11569830"/>
              <a:gd name="connsiteY20" fmla="*/ 471340 h 471340"/>
              <a:gd name="connsiteX21" fmla="*/ 11070210 w 11569830"/>
              <a:gd name="connsiteY21" fmla="*/ 372359 h 471340"/>
              <a:gd name="connsiteX22" fmla="*/ 10489024 w 11569830"/>
              <a:gd name="connsiteY22" fmla="*/ 372359 h 471340"/>
              <a:gd name="connsiteX23" fmla="*/ 9907838 w 11569830"/>
              <a:gd name="connsiteY23" fmla="*/ 372359 h 471340"/>
              <a:gd name="connsiteX24" fmla="*/ 9548056 w 11569830"/>
              <a:gd name="connsiteY24" fmla="*/ 372359 h 471340"/>
              <a:gd name="connsiteX25" fmla="*/ 8745466 w 11569830"/>
              <a:gd name="connsiteY25" fmla="*/ 372359 h 471340"/>
              <a:gd name="connsiteX26" fmla="*/ 7832174 w 11569830"/>
              <a:gd name="connsiteY26" fmla="*/ 372359 h 471340"/>
              <a:gd name="connsiteX27" fmla="*/ 6918881 w 11569830"/>
              <a:gd name="connsiteY27" fmla="*/ 372359 h 471340"/>
              <a:gd name="connsiteX28" fmla="*/ 6448397 w 11569830"/>
              <a:gd name="connsiteY28" fmla="*/ 372359 h 471340"/>
              <a:gd name="connsiteX29" fmla="*/ 5756509 w 11569830"/>
              <a:gd name="connsiteY29" fmla="*/ 372359 h 471340"/>
              <a:gd name="connsiteX30" fmla="*/ 5286025 w 11569830"/>
              <a:gd name="connsiteY30" fmla="*/ 372359 h 471340"/>
              <a:gd name="connsiteX31" fmla="*/ 4815541 w 11569830"/>
              <a:gd name="connsiteY31" fmla="*/ 372359 h 471340"/>
              <a:gd name="connsiteX32" fmla="*/ 4345057 w 11569830"/>
              <a:gd name="connsiteY32" fmla="*/ 372359 h 471340"/>
              <a:gd name="connsiteX33" fmla="*/ 3653169 w 11569830"/>
              <a:gd name="connsiteY33" fmla="*/ 372359 h 471340"/>
              <a:gd name="connsiteX34" fmla="*/ 3182685 w 11569830"/>
              <a:gd name="connsiteY34" fmla="*/ 372359 h 471340"/>
              <a:gd name="connsiteX35" fmla="*/ 2712201 w 11569830"/>
              <a:gd name="connsiteY35" fmla="*/ 372359 h 471340"/>
              <a:gd name="connsiteX36" fmla="*/ 1798909 w 11569830"/>
              <a:gd name="connsiteY36" fmla="*/ 372359 h 471340"/>
              <a:gd name="connsiteX37" fmla="*/ 1217723 w 11569830"/>
              <a:gd name="connsiteY37" fmla="*/ 372359 h 471340"/>
              <a:gd name="connsiteX38" fmla="*/ 857941 w 11569830"/>
              <a:gd name="connsiteY38" fmla="*/ 372359 h 471340"/>
              <a:gd name="connsiteX39" fmla="*/ 0 w 11569830"/>
              <a:gd name="connsiteY39" fmla="*/ 372359 h 471340"/>
              <a:gd name="connsiteX40" fmla="*/ 0 w 11569830"/>
              <a:gd name="connsiteY40" fmla="*/ 98981 h 47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69830" h="471340" fill="none" extrusionOk="0">
                <a:moveTo>
                  <a:pt x="0" y="98981"/>
                </a:moveTo>
                <a:cubicBezTo>
                  <a:pt x="137251" y="112022"/>
                  <a:pt x="243011" y="100884"/>
                  <a:pt x="359782" y="98981"/>
                </a:cubicBezTo>
                <a:cubicBezTo>
                  <a:pt x="476553" y="97078"/>
                  <a:pt x="878865" y="127766"/>
                  <a:pt x="1051670" y="98981"/>
                </a:cubicBezTo>
                <a:cubicBezTo>
                  <a:pt x="1224475" y="70196"/>
                  <a:pt x="1556593" y="92230"/>
                  <a:pt x="1964962" y="98981"/>
                </a:cubicBezTo>
                <a:cubicBezTo>
                  <a:pt x="2373331" y="105732"/>
                  <a:pt x="2306102" y="89180"/>
                  <a:pt x="2546148" y="98981"/>
                </a:cubicBezTo>
                <a:cubicBezTo>
                  <a:pt x="2786194" y="108782"/>
                  <a:pt x="3258914" y="117162"/>
                  <a:pt x="3459441" y="98981"/>
                </a:cubicBezTo>
                <a:cubicBezTo>
                  <a:pt x="3659968" y="80800"/>
                  <a:pt x="3662919" y="93362"/>
                  <a:pt x="3819222" y="98981"/>
                </a:cubicBezTo>
                <a:cubicBezTo>
                  <a:pt x="3975525" y="104600"/>
                  <a:pt x="4097658" y="103731"/>
                  <a:pt x="4289706" y="98981"/>
                </a:cubicBezTo>
                <a:cubicBezTo>
                  <a:pt x="4481754" y="94231"/>
                  <a:pt x="4817474" y="89401"/>
                  <a:pt x="4981594" y="98981"/>
                </a:cubicBezTo>
                <a:cubicBezTo>
                  <a:pt x="5145714" y="108561"/>
                  <a:pt x="5454894" y="111278"/>
                  <a:pt x="5784185" y="98981"/>
                </a:cubicBezTo>
                <a:cubicBezTo>
                  <a:pt x="6113476" y="86684"/>
                  <a:pt x="6175799" y="114235"/>
                  <a:pt x="6365371" y="98981"/>
                </a:cubicBezTo>
                <a:cubicBezTo>
                  <a:pt x="6554943" y="83727"/>
                  <a:pt x="6829158" y="129168"/>
                  <a:pt x="7167961" y="98981"/>
                </a:cubicBezTo>
                <a:cubicBezTo>
                  <a:pt x="7506764" y="68795"/>
                  <a:pt x="7607540" y="90678"/>
                  <a:pt x="7749147" y="98981"/>
                </a:cubicBezTo>
                <a:cubicBezTo>
                  <a:pt x="7890754" y="107284"/>
                  <a:pt x="8190281" y="102674"/>
                  <a:pt x="8441035" y="98981"/>
                </a:cubicBezTo>
                <a:cubicBezTo>
                  <a:pt x="8691789" y="95288"/>
                  <a:pt x="8823032" y="119080"/>
                  <a:pt x="9022221" y="98981"/>
                </a:cubicBezTo>
                <a:cubicBezTo>
                  <a:pt x="9221410" y="78882"/>
                  <a:pt x="9692382" y="113514"/>
                  <a:pt x="9935513" y="98981"/>
                </a:cubicBezTo>
                <a:cubicBezTo>
                  <a:pt x="10178644" y="84448"/>
                  <a:pt x="10261079" y="94426"/>
                  <a:pt x="10405997" y="98981"/>
                </a:cubicBezTo>
                <a:cubicBezTo>
                  <a:pt x="10550915" y="103536"/>
                  <a:pt x="10862161" y="130923"/>
                  <a:pt x="11070210" y="98981"/>
                </a:cubicBezTo>
                <a:cubicBezTo>
                  <a:pt x="11068282" y="60378"/>
                  <a:pt x="11068655" y="37028"/>
                  <a:pt x="11070210" y="0"/>
                </a:cubicBezTo>
                <a:cubicBezTo>
                  <a:pt x="11174961" y="39439"/>
                  <a:pt x="11410216" y="157720"/>
                  <a:pt x="11569830" y="235670"/>
                </a:cubicBezTo>
                <a:cubicBezTo>
                  <a:pt x="11441412" y="278287"/>
                  <a:pt x="11175979" y="428228"/>
                  <a:pt x="11070210" y="471340"/>
                </a:cubicBezTo>
                <a:cubicBezTo>
                  <a:pt x="11073226" y="438637"/>
                  <a:pt x="11073624" y="413157"/>
                  <a:pt x="11070210" y="372359"/>
                </a:cubicBezTo>
                <a:cubicBezTo>
                  <a:pt x="10914512" y="393739"/>
                  <a:pt x="10703991" y="395623"/>
                  <a:pt x="10489024" y="372359"/>
                </a:cubicBezTo>
                <a:cubicBezTo>
                  <a:pt x="10274057" y="349095"/>
                  <a:pt x="10183752" y="347857"/>
                  <a:pt x="9907838" y="372359"/>
                </a:cubicBezTo>
                <a:cubicBezTo>
                  <a:pt x="9631924" y="396861"/>
                  <a:pt x="9655997" y="370126"/>
                  <a:pt x="9548056" y="372359"/>
                </a:cubicBezTo>
                <a:cubicBezTo>
                  <a:pt x="9440115" y="374592"/>
                  <a:pt x="8936965" y="375113"/>
                  <a:pt x="8745466" y="372359"/>
                </a:cubicBezTo>
                <a:cubicBezTo>
                  <a:pt x="8553967" y="369606"/>
                  <a:pt x="8066601" y="355513"/>
                  <a:pt x="7832174" y="372359"/>
                </a:cubicBezTo>
                <a:cubicBezTo>
                  <a:pt x="7597747" y="389205"/>
                  <a:pt x="7151497" y="393725"/>
                  <a:pt x="6918881" y="372359"/>
                </a:cubicBezTo>
                <a:cubicBezTo>
                  <a:pt x="6686265" y="350993"/>
                  <a:pt x="6575000" y="360981"/>
                  <a:pt x="6448397" y="372359"/>
                </a:cubicBezTo>
                <a:cubicBezTo>
                  <a:pt x="6321794" y="383737"/>
                  <a:pt x="5955591" y="400682"/>
                  <a:pt x="5756509" y="372359"/>
                </a:cubicBezTo>
                <a:cubicBezTo>
                  <a:pt x="5557427" y="344036"/>
                  <a:pt x="5475048" y="376277"/>
                  <a:pt x="5286025" y="372359"/>
                </a:cubicBezTo>
                <a:cubicBezTo>
                  <a:pt x="5097002" y="368441"/>
                  <a:pt x="4981390" y="372244"/>
                  <a:pt x="4815541" y="372359"/>
                </a:cubicBezTo>
                <a:cubicBezTo>
                  <a:pt x="4649692" y="372474"/>
                  <a:pt x="4571516" y="376608"/>
                  <a:pt x="4345057" y="372359"/>
                </a:cubicBezTo>
                <a:cubicBezTo>
                  <a:pt x="4118598" y="368110"/>
                  <a:pt x="3854888" y="379563"/>
                  <a:pt x="3653169" y="372359"/>
                </a:cubicBezTo>
                <a:cubicBezTo>
                  <a:pt x="3451450" y="365155"/>
                  <a:pt x="3372774" y="392981"/>
                  <a:pt x="3182685" y="372359"/>
                </a:cubicBezTo>
                <a:cubicBezTo>
                  <a:pt x="2992596" y="351737"/>
                  <a:pt x="2889195" y="363681"/>
                  <a:pt x="2712201" y="372359"/>
                </a:cubicBezTo>
                <a:cubicBezTo>
                  <a:pt x="2535207" y="381037"/>
                  <a:pt x="2130817" y="367666"/>
                  <a:pt x="1798909" y="372359"/>
                </a:cubicBezTo>
                <a:cubicBezTo>
                  <a:pt x="1467001" y="377052"/>
                  <a:pt x="1410224" y="401080"/>
                  <a:pt x="1217723" y="372359"/>
                </a:cubicBezTo>
                <a:cubicBezTo>
                  <a:pt x="1025222" y="343638"/>
                  <a:pt x="976626" y="373889"/>
                  <a:pt x="857941" y="372359"/>
                </a:cubicBezTo>
                <a:cubicBezTo>
                  <a:pt x="739256" y="370829"/>
                  <a:pt x="179817" y="335313"/>
                  <a:pt x="0" y="372359"/>
                </a:cubicBezTo>
                <a:cubicBezTo>
                  <a:pt x="765" y="276547"/>
                  <a:pt x="2136" y="163243"/>
                  <a:pt x="0" y="98981"/>
                </a:cubicBezTo>
                <a:close/>
              </a:path>
              <a:path w="11569830" h="471340" stroke="0" extrusionOk="0">
                <a:moveTo>
                  <a:pt x="0" y="98981"/>
                </a:moveTo>
                <a:cubicBezTo>
                  <a:pt x="139055" y="98871"/>
                  <a:pt x="277423" y="105902"/>
                  <a:pt x="470484" y="98981"/>
                </a:cubicBezTo>
                <a:cubicBezTo>
                  <a:pt x="663545" y="92060"/>
                  <a:pt x="667195" y="109182"/>
                  <a:pt x="830266" y="98981"/>
                </a:cubicBezTo>
                <a:cubicBezTo>
                  <a:pt x="993337" y="88780"/>
                  <a:pt x="1199885" y="123967"/>
                  <a:pt x="1411452" y="98981"/>
                </a:cubicBezTo>
                <a:cubicBezTo>
                  <a:pt x="1623019" y="73995"/>
                  <a:pt x="1745356" y="94104"/>
                  <a:pt x="1881936" y="98981"/>
                </a:cubicBezTo>
                <a:cubicBezTo>
                  <a:pt x="2018516" y="103858"/>
                  <a:pt x="2228076" y="100966"/>
                  <a:pt x="2573824" y="98981"/>
                </a:cubicBezTo>
                <a:cubicBezTo>
                  <a:pt x="2919572" y="96996"/>
                  <a:pt x="2980720" y="114277"/>
                  <a:pt x="3265712" y="98981"/>
                </a:cubicBezTo>
                <a:cubicBezTo>
                  <a:pt x="3550704" y="83685"/>
                  <a:pt x="3824008" y="80110"/>
                  <a:pt x="4068302" y="98981"/>
                </a:cubicBezTo>
                <a:cubicBezTo>
                  <a:pt x="4312596" y="117853"/>
                  <a:pt x="4383200" y="108928"/>
                  <a:pt x="4538786" y="98981"/>
                </a:cubicBezTo>
                <a:cubicBezTo>
                  <a:pt x="4694372" y="89034"/>
                  <a:pt x="4726213" y="86901"/>
                  <a:pt x="4898568" y="98981"/>
                </a:cubicBezTo>
                <a:cubicBezTo>
                  <a:pt x="5070923" y="111061"/>
                  <a:pt x="5443564" y="116026"/>
                  <a:pt x="5701158" y="98981"/>
                </a:cubicBezTo>
                <a:cubicBezTo>
                  <a:pt x="5958752" y="81937"/>
                  <a:pt x="6010303" y="105423"/>
                  <a:pt x="6282344" y="98981"/>
                </a:cubicBezTo>
                <a:cubicBezTo>
                  <a:pt x="6554385" y="92539"/>
                  <a:pt x="6694138" y="95005"/>
                  <a:pt x="6863530" y="98981"/>
                </a:cubicBezTo>
                <a:cubicBezTo>
                  <a:pt x="7032922" y="102957"/>
                  <a:pt x="7287634" y="80689"/>
                  <a:pt x="7444716" y="98981"/>
                </a:cubicBezTo>
                <a:cubicBezTo>
                  <a:pt x="7601798" y="117273"/>
                  <a:pt x="7685958" y="76927"/>
                  <a:pt x="7915200" y="98981"/>
                </a:cubicBezTo>
                <a:cubicBezTo>
                  <a:pt x="8144442" y="121035"/>
                  <a:pt x="8210344" y="114514"/>
                  <a:pt x="8496386" y="98981"/>
                </a:cubicBezTo>
                <a:cubicBezTo>
                  <a:pt x="8782428" y="83448"/>
                  <a:pt x="8771600" y="81234"/>
                  <a:pt x="8856168" y="98981"/>
                </a:cubicBezTo>
                <a:cubicBezTo>
                  <a:pt x="8940736" y="116728"/>
                  <a:pt x="9398969" y="58042"/>
                  <a:pt x="9769460" y="98981"/>
                </a:cubicBezTo>
                <a:cubicBezTo>
                  <a:pt x="10139951" y="139920"/>
                  <a:pt x="10081940" y="126227"/>
                  <a:pt x="10350646" y="98981"/>
                </a:cubicBezTo>
                <a:cubicBezTo>
                  <a:pt x="10619352" y="71735"/>
                  <a:pt x="10783262" y="96747"/>
                  <a:pt x="11070210" y="98981"/>
                </a:cubicBezTo>
                <a:cubicBezTo>
                  <a:pt x="11066931" y="54238"/>
                  <a:pt x="11066540" y="33957"/>
                  <a:pt x="11070210" y="0"/>
                </a:cubicBezTo>
                <a:cubicBezTo>
                  <a:pt x="11281019" y="118040"/>
                  <a:pt x="11417373" y="188502"/>
                  <a:pt x="11569830" y="235670"/>
                </a:cubicBezTo>
                <a:cubicBezTo>
                  <a:pt x="11411170" y="339458"/>
                  <a:pt x="11264320" y="401840"/>
                  <a:pt x="11070210" y="471340"/>
                </a:cubicBezTo>
                <a:cubicBezTo>
                  <a:pt x="11071535" y="442665"/>
                  <a:pt x="11072914" y="402929"/>
                  <a:pt x="11070210" y="372359"/>
                </a:cubicBezTo>
                <a:cubicBezTo>
                  <a:pt x="10798350" y="357556"/>
                  <a:pt x="10670612" y="396542"/>
                  <a:pt x="10489024" y="372359"/>
                </a:cubicBezTo>
                <a:cubicBezTo>
                  <a:pt x="10307436" y="348176"/>
                  <a:pt x="9907024" y="408123"/>
                  <a:pt x="9575732" y="372359"/>
                </a:cubicBezTo>
                <a:cubicBezTo>
                  <a:pt x="9244440" y="336595"/>
                  <a:pt x="8958970" y="344397"/>
                  <a:pt x="8662439" y="372359"/>
                </a:cubicBezTo>
                <a:cubicBezTo>
                  <a:pt x="8365908" y="400321"/>
                  <a:pt x="8083617" y="387087"/>
                  <a:pt x="7859849" y="372359"/>
                </a:cubicBezTo>
                <a:cubicBezTo>
                  <a:pt x="7636081" y="357632"/>
                  <a:pt x="7573679" y="368760"/>
                  <a:pt x="7500067" y="372359"/>
                </a:cubicBezTo>
                <a:cubicBezTo>
                  <a:pt x="7426455" y="375958"/>
                  <a:pt x="7265939" y="358068"/>
                  <a:pt x="7140285" y="372359"/>
                </a:cubicBezTo>
                <a:cubicBezTo>
                  <a:pt x="7014631" y="386650"/>
                  <a:pt x="6592678" y="375081"/>
                  <a:pt x="6448397" y="372359"/>
                </a:cubicBezTo>
                <a:cubicBezTo>
                  <a:pt x="6304116" y="369637"/>
                  <a:pt x="6040364" y="355630"/>
                  <a:pt x="5867211" y="372359"/>
                </a:cubicBezTo>
                <a:cubicBezTo>
                  <a:pt x="5694058" y="389088"/>
                  <a:pt x="5617697" y="375200"/>
                  <a:pt x="5507429" y="372359"/>
                </a:cubicBezTo>
                <a:cubicBezTo>
                  <a:pt x="5397161" y="369518"/>
                  <a:pt x="4879068" y="393189"/>
                  <a:pt x="4704839" y="372359"/>
                </a:cubicBezTo>
                <a:cubicBezTo>
                  <a:pt x="4530610" y="351530"/>
                  <a:pt x="4245934" y="342359"/>
                  <a:pt x="3902249" y="372359"/>
                </a:cubicBezTo>
                <a:cubicBezTo>
                  <a:pt x="3558564" y="402360"/>
                  <a:pt x="3362041" y="377975"/>
                  <a:pt x="3210361" y="372359"/>
                </a:cubicBezTo>
                <a:cubicBezTo>
                  <a:pt x="3058681" y="366743"/>
                  <a:pt x="2679394" y="379100"/>
                  <a:pt x="2407771" y="372359"/>
                </a:cubicBezTo>
                <a:cubicBezTo>
                  <a:pt x="2136148" y="365619"/>
                  <a:pt x="1904469" y="394791"/>
                  <a:pt x="1605180" y="372359"/>
                </a:cubicBezTo>
                <a:cubicBezTo>
                  <a:pt x="1305891" y="349927"/>
                  <a:pt x="1330862" y="388576"/>
                  <a:pt x="1245399" y="372359"/>
                </a:cubicBezTo>
                <a:cubicBezTo>
                  <a:pt x="1159936" y="356142"/>
                  <a:pt x="1025725" y="387201"/>
                  <a:pt x="885617" y="372359"/>
                </a:cubicBezTo>
                <a:cubicBezTo>
                  <a:pt x="745509" y="357517"/>
                  <a:pt x="385063" y="378173"/>
                  <a:pt x="0" y="372359"/>
                </a:cubicBezTo>
                <a:cubicBezTo>
                  <a:pt x="-3769" y="253678"/>
                  <a:pt x="-12746" y="173598"/>
                  <a:pt x="0" y="9898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57406011">
                  <a:prstGeom prst="rightArrow">
                    <a:avLst>
                      <a:gd name="adj1" fmla="val 58000"/>
                      <a:gd name="adj2" fmla="val 106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xmlns="" id="{E4A11683-9418-4969-9EEB-C28F1E2D0CC1}"/>
              </a:ext>
            </a:extLst>
          </p:cNvPr>
          <p:cNvCxnSpPr/>
          <p:nvPr/>
        </p:nvCxnSpPr>
        <p:spPr>
          <a:xfrm>
            <a:off x="1574278" y="2390069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68D5D0CC-F9D7-4C2B-AB95-3A22F6BE1938}"/>
              </a:ext>
            </a:extLst>
          </p:cNvPr>
          <p:cNvSpPr txBox="1"/>
          <p:nvPr/>
        </p:nvSpPr>
        <p:spPr>
          <a:xfrm>
            <a:off x="1055803" y="1966111"/>
            <a:ext cx="1036950" cy="461665"/>
          </a:xfrm>
          <a:custGeom>
            <a:avLst/>
            <a:gdLst>
              <a:gd name="connsiteX0" fmla="*/ 0 w 1036950"/>
              <a:gd name="connsiteY0" fmla="*/ 0 h 461665"/>
              <a:gd name="connsiteX1" fmla="*/ 539214 w 1036950"/>
              <a:gd name="connsiteY1" fmla="*/ 0 h 461665"/>
              <a:gd name="connsiteX2" fmla="*/ 1036950 w 1036950"/>
              <a:gd name="connsiteY2" fmla="*/ 0 h 461665"/>
              <a:gd name="connsiteX3" fmla="*/ 1036950 w 1036950"/>
              <a:gd name="connsiteY3" fmla="*/ 461665 h 461665"/>
              <a:gd name="connsiteX4" fmla="*/ 528845 w 1036950"/>
              <a:gd name="connsiteY4" fmla="*/ 461665 h 461665"/>
              <a:gd name="connsiteX5" fmla="*/ 0 w 1036950"/>
              <a:gd name="connsiteY5" fmla="*/ 461665 h 461665"/>
              <a:gd name="connsiteX6" fmla="*/ 0 w 1036950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950" h="461665" fill="none" extrusionOk="0">
                <a:moveTo>
                  <a:pt x="0" y="0"/>
                </a:moveTo>
                <a:cubicBezTo>
                  <a:pt x="136005" y="6815"/>
                  <a:pt x="355828" y="8063"/>
                  <a:pt x="539214" y="0"/>
                </a:cubicBezTo>
                <a:cubicBezTo>
                  <a:pt x="722600" y="-8063"/>
                  <a:pt x="795627" y="16790"/>
                  <a:pt x="1036950" y="0"/>
                </a:cubicBezTo>
                <a:cubicBezTo>
                  <a:pt x="1042401" y="217175"/>
                  <a:pt x="1028301" y="264335"/>
                  <a:pt x="1036950" y="461665"/>
                </a:cubicBezTo>
                <a:cubicBezTo>
                  <a:pt x="897146" y="463489"/>
                  <a:pt x="772924" y="484421"/>
                  <a:pt x="528845" y="461665"/>
                </a:cubicBezTo>
                <a:cubicBezTo>
                  <a:pt x="284766" y="438909"/>
                  <a:pt x="262433" y="468724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036950" h="461665" stroke="0" extrusionOk="0">
                <a:moveTo>
                  <a:pt x="0" y="0"/>
                </a:moveTo>
                <a:cubicBezTo>
                  <a:pt x="242796" y="-15993"/>
                  <a:pt x="316719" y="17993"/>
                  <a:pt x="539214" y="0"/>
                </a:cubicBezTo>
                <a:cubicBezTo>
                  <a:pt x="761709" y="-17993"/>
                  <a:pt x="883244" y="16966"/>
                  <a:pt x="1036950" y="0"/>
                </a:cubicBezTo>
                <a:cubicBezTo>
                  <a:pt x="1057321" y="218591"/>
                  <a:pt x="1044181" y="321143"/>
                  <a:pt x="1036950" y="461665"/>
                </a:cubicBezTo>
                <a:cubicBezTo>
                  <a:pt x="891757" y="472947"/>
                  <a:pt x="732599" y="441887"/>
                  <a:pt x="528845" y="461665"/>
                </a:cubicBezTo>
                <a:cubicBezTo>
                  <a:pt x="325091" y="481443"/>
                  <a:pt x="218863" y="477602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1917.</a:t>
            </a:r>
          </a:p>
        </p:txBody>
      </p:sp>
      <p:pic>
        <p:nvPicPr>
          <p:cNvPr id="8" name="Slika 7" descr="Slika na kojoj se prikazuje odjeća, suknja, haljina&#10;&#10;Opis je automatski generiran">
            <a:extLst>
              <a:ext uri="{FF2B5EF4-FFF2-40B4-BE49-F238E27FC236}">
                <a16:creationId xmlns:a16="http://schemas.microsoft.com/office/drawing/2014/main" xmlns="" id="{3CDC8633-F2B0-4608-B513-1C595A13B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3" y="4543719"/>
            <a:ext cx="1540898" cy="2179873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42E5B632-C33F-47D3-903B-C779F1A88AD0}"/>
              </a:ext>
            </a:extLst>
          </p:cNvPr>
          <p:cNvSpPr/>
          <p:nvPr/>
        </p:nvSpPr>
        <p:spPr>
          <a:xfrm>
            <a:off x="1732853" y="3601040"/>
            <a:ext cx="3225646" cy="3054260"/>
          </a:xfrm>
          <a:custGeom>
            <a:avLst/>
            <a:gdLst>
              <a:gd name="connsiteX0" fmla="*/ -622292 w 3225646"/>
              <a:gd name="connsiteY0" fmla="*/ 1375150 h 3054260"/>
              <a:gd name="connsiteX1" fmla="*/ -269715 w 3225646"/>
              <a:gd name="connsiteY1" fmla="*/ 1247211 h 3054260"/>
              <a:gd name="connsiteX2" fmla="*/ 55741 w 3225646"/>
              <a:gd name="connsiteY2" fmla="*/ 1129113 h 3054260"/>
              <a:gd name="connsiteX3" fmla="*/ 1855236 w 3225646"/>
              <a:gd name="connsiteY3" fmla="*/ 17348 h 3054260"/>
              <a:gd name="connsiteX4" fmla="*/ 3221471 w 3225646"/>
              <a:gd name="connsiteY4" fmla="*/ 1636926 h 3054260"/>
              <a:gd name="connsiteX5" fmla="*/ 1647802 w 3225646"/>
              <a:gd name="connsiteY5" fmla="*/ 3053900 h 3054260"/>
              <a:gd name="connsiteX6" fmla="*/ 11655 w 3225646"/>
              <a:gd name="connsiteY6" fmla="*/ 1710395 h 3054260"/>
              <a:gd name="connsiteX7" fmla="*/ -298979 w 3225646"/>
              <a:gd name="connsiteY7" fmla="*/ 1546125 h 3054260"/>
              <a:gd name="connsiteX8" fmla="*/ -622292 w 3225646"/>
              <a:gd name="connsiteY8" fmla="*/ 1375150 h 305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646" h="3054260" fill="none" extrusionOk="0">
                <a:moveTo>
                  <a:pt x="-622292" y="1375150"/>
                </a:moveTo>
                <a:cubicBezTo>
                  <a:pt x="-489338" y="1310046"/>
                  <a:pt x="-368251" y="1266071"/>
                  <a:pt x="-269715" y="1247211"/>
                </a:cubicBezTo>
                <a:cubicBezTo>
                  <a:pt x="-171179" y="1228350"/>
                  <a:pt x="-101008" y="1175745"/>
                  <a:pt x="55741" y="1129113"/>
                </a:cubicBezTo>
                <a:cubicBezTo>
                  <a:pt x="346273" y="447885"/>
                  <a:pt x="1201094" y="-227780"/>
                  <a:pt x="1855236" y="17348"/>
                </a:cubicBezTo>
                <a:cubicBezTo>
                  <a:pt x="2699826" y="2656"/>
                  <a:pt x="3316566" y="920916"/>
                  <a:pt x="3221471" y="1636926"/>
                </a:cubicBezTo>
                <a:cubicBezTo>
                  <a:pt x="3111620" y="2342614"/>
                  <a:pt x="2376403" y="2888164"/>
                  <a:pt x="1647802" y="3053900"/>
                </a:cubicBezTo>
                <a:cubicBezTo>
                  <a:pt x="748280" y="3090810"/>
                  <a:pt x="59380" y="2537550"/>
                  <a:pt x="11655" y="1710395"/>
                </a:cubicBezTo>
                <a:cubicBezTo>
                  <a:pt x="-149883" y="1641978"/>
                  <a:pt x="-145294" y="1625988"/>
                  <a:pt x="-298979" y="1546125"/>
                </a:cubicBezTo>
                <a:cubicBezTo>
                  <a:pt x="-452664" y="1466262"/>
                  <a:pt x="-470714" y="1459589"/>
                  <a:pt x="-622292" y="1375150"/>
                </a:cubicBezTo>
                <a:close/>
              </a:path>
              <a:path w="3225646" h="3054260" stroke="0" extrusionOk="0">
                <a:moveTo>
                  <a:pt x="-622292" y="1375150"/>
                </a:moveTo>
                <a:cubicBezTo>
                  <a:pt x="-517897" y="1350658"/>
                  <a:pt x="-370940" y="1277072"/>
                  <a:pt x="-303616" y="1259513"/>
                </a:cubicBezTo>
                <a:cubicBezTo>
                  <a:pt x="-236292" y="1241954"/>
                  <a:pt x="-57177" y="1175114"/>
                  <a:pt x="55741" y="1129113"/>
                </a:cubicBezTo>
                <a:cubicBezTo>
                  <a:pt x="245135" y="250172"/>
                  <a:pt x="980805" y="10610"/>
                  <a:pt x="1855236" y="17348"/>
                </a:cubicBezTo>
                <a:cubicBezTo>
                  <a:pt x="2630380" y="77234"/>
                  <a:pt x="3260823" y="851510"/>
                  <a:pt x="3221471" y="1636926"/>
                </a:cubicBezTo>
                <a:cubicBezTo>
                  <a:pt x="3026486" y="2438502"/>
                  <a:pt x="2319280" y="2911303"/>
                  <a:pt x="1647802" y="3053900"/>
                </a:cubicBezTo>
                <a:cubicBezTo>
                  <a:pt x="896132" y="3162550"/>
                  <a:pt x="-37553" y="2441028"/>
                  <a:pt x="11655" y="1710395"/>
                </a:cubicBezTo>
                <a:cubicBezTo>
                  <a:pt x="-74328" y="1669006"/>
                  <a:pt x="-215481" y="1605611"/>
                  <a:pt x="-286300" y="1552830"/>
                </a:cubicBezTo>
                <a:cubicBezTo>
                  <a:pt x="-357119" y="1500049"/>
                  <a:pt x="-510237" y="1428526"/>
                  <a:pt x="-622292" y="1375150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69292"/>
                      <a:gd name="adj2" fmla="val -49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Na lentu vremena ćeš upisivati </a:t>
            </a: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ključne događaje iz gradiva o dolasku komunista, fašista i nacista na vlast. Svaki režim označi drugom bojom.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E5C5608-4509-478F-95A9-E18326301D60}"/>
              </a:ext>
            </a:extLst>
          </p:cNvPr>
          <p:cNvSpPr txBox="1"/>
          <p:nvPr/>
        </p:nvSpPr>
        <p:spPr>
          <a:xfrm>
            <a:off x="747753" y="2948405"/>
            <a:ext cx="1513001" cy="830997"/>
          </a:xfrm>
          <a:custGeom>
            <a:avLst/>
            <a:gdLst>
              <a:gd name="connsiteX0" fmla="*/ 0 w 1513001"/>
              <a:gd name="connsiteY0" fmla="*/ 0 h 830997"/>
              <a:gd name="connsiteX1" fmla="*/ 1513001 w 1513001"/>
              <a:gd name="connsiteY1" fmla="*/ 0 h 830997"/>
              <a:gd name="connsiteX2" fmla="*/ 1513001 w 1513001"/>
              <a:gd name="connsiteY2" fmla="*/ 830997 h 830997"/>
              <a:gd name="connsiteX3" fmla="*/ 0 w 1513001"/>
              <a:gd name="connsiteY3" fmla="*/ 830997 h 830997"/>
              <a:gd name="connsiteX4" fmla="*/ 0 w 1513001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01" h="830997" fill="none" extrusionOk="0">
                <a:moveTo>
                  <a:pt x="0" y="0"/>
                </a:moveTo>
                <a:cubicBezTo>
                  <a:pt x="633388" y="4870"/>
                  <a:pt x="1278050" y="-94834"/>
                  <a:pt x="1513001" y="0"/>
                </a:cubicBezTo>
                <a:cubicBezTo>
                  <a:pt x="1513389" y="159294"/>
                  <a:pt x="1464525" y="688084"/>
                  <a:pt x="1513001" y="830997"/>
                </a:cubicBezTo>
                <a:cubicBezTo>
                  <a:pt x="801141" y="731855"/>
                  <a:pt x="320500" y="748903"/>
                  <a:pt x="0" y="830997"/>
                </a:cubicBezTo>
                <a:cubicBezTo>
                  <a:pt x="27268" y="568197"/>
                  <a:pt x="8603" y="327484"/>
                  <a:pt x="0" y="0"/>
                </a:cubicBezTo>
                <a:close/>
              </a:path>
              <a:path w="1513001" h="830997" stroke="0" extrusionOk="0">
                <a:moveTo>
                  <a:pt x="0" y="0"/>
                </a:moveTo>
                <a:cubicBezTo>
                  <a:pt x="752318" y="-8314"/>
                  <a:pt x="941578" y="94007"/>
                  <a:pt x="1513001" y="0"/>
                </a:cubicBezTo>
                <a:cubicBezTo>
                  <a:pt x="1563727" y="355651"/>
                  <a:pt x="1553785" y="583149"/>
                  <a:pt x="1513001" y="830997"/>
                </a:cubicBezTo>
                <a:cubicBezTo>
                  <a:pt x="793984" y="881429"/>
                  <a:pt x="359231" y="788990"/>
                  <a:pt x="0" y="830997"/>
                </a:cubicBezTo>
                <a:cubicBezTo>
                  <a:pt x="-20255" y="474543"/>
                  <a:pt x="-38540" y="335619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Ruska revolucija</a:t>
            </a:r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xmlns="" id="{3AEFB535-A44E-44E1-998E-5D52C3E5D256}"/>
              </a:ext>
            </a:extLst>
          </p:cNvPr>
          <p:cNvCxnSpPr/>
          <p:nvPr/>
        </p:nvCxnSpPr>
        <p:spPr>
          <a:xfrm>
            <a:off x="10683714" y="2341738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D65CCE4-6C74-477D-92E4-45359974EF29}"/>
              </a:ext>
            </a:extLst>
          </p:cNvPr>
          <p:cNvSpPr txBox="1"/>
          <p:nvPr/>
        </p:nvSpPr>
        <p:spPr>
          <a:xfrm>
            <a:off x="10173093" y="1923112"/>
            <a:ext cx="1036950" cy="461665"/>
          </a:xfrm>
          <a:custGeom>
            <a:avLst/>
            <a:gdLst>
              <a:gd name="connsiteX0" fmla="*/ 0 w 1036950"/>
              <a:gd name="connsiteY0" fmla="*/ 0 h 461665"/>
              <a:gd name="connsiteX1" fmla="*/ 539214 w 1036950"/>
              <a:gd name="connsiteY1" fmla="*/ 0 h 461665"/>
              <a:gd name="connsiteX2" fmla="*/ 1036950 w 1036950"/>
              <a:gd name="connsiteY2" fmla="*/ 0 h 461665"/>
              <a:gd name="connsiteX3" fmla="*/ 1036950 w 1036950"/>
              <a:gd name="connsiteY3" fmla="*/ 461665 h 461665"/>
              <a:gd name="connsiteX4" fmla="*/ 528845 w 1036950"/>
              <a:gd name="connsiteY4" fmla="*/ 461665 h 461665"/>
              <a:gd name="connsiteX5" fmla="*/ 0 w 1036950"/>
              <a:gd name="connsiteY5" fmla="*/ 461665 h 461665"/>
              <a:gd name="connsiteX6" fmla="*/ 0 w 1036950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950" h="461665" fill="none" extrusionOk="0">
                <a:moveTo>
                  <a:pt x="0" y="0"/>
                </a:moveTo>
                <a:cubicBezTo>
                  <a:pt x="136005" y="6815"/>
                  <a:pt x="355828" y="8063"/>
                  <a:pt x="539214" y="0"/>
                </a:cubicBezTo>
                <a:cubicBezTo>
                  <a:pt x="722600" y="-8063"/>
                  <a:pt x="795627" y="16790"/>
                  <a:pt x="1036950" y="0"/>
                </a:cubicBezTo>
                <a:cubicBezTo>
                  <a:pt x="1042401" y="217175"/>
                  <a:pt x="1028301" y="264335"/>
                  <a:pt x="1036950" y="461665"/>
                </a:cubicBezTo>
                <a:cubicBezTo>
                  <a:pt x="897146" y="463489"/>
                  <a:pt x="772924" y="484421"/>
                  <a:pt x="528845" y="461665"/>
                </a:cubicBezTo>
                <a:cubicBezTo>
                  <a:pt x="284766" y="438909"/>
                  <a:pt x="262433" y="468724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036950" h="461665" stroke="0" extrusionOk="0">
                <a:moveTo>
                  <a:pt x="0" y="0"/>
                </a:moveTo>
                <a:cubicBezTo>
                  <a:pt x="242796" y="-15993"/>
                  <a:pt x="316719" y="17993"/>
                  <a:pt x="539214" y="0"/>
                </a:cubicBezTo>
                <a:cubicBezTo>
                  <a:pt x="761709" y="-17993"/>
                  <a:pt x="883244" y="16966"/>
                  <a:pt x="1036950" y="0"/>
                </a:cubicBezTo>
                <a:cubicBezTo>
                  <a:pt x="1057321" y="218591"/>
                  <a:pt x="1044181" y="321143"/>
                  <a:pt x="1036950" y="461665"/>
                </a:cubicBezTo>
                <a:cubicBezTo>
                  <a:pt x="891757" y="472947"/>
                  <a:pt x="732599" y="441887"/>
                  <a:pt x="528845" y="461665"/>
                </a:cubicBezTo>
                <a:cubicBezTo>
                  <a:pt x="325091" y="481443"/>
                  <a:pt x="218863" y="477602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2D17B9A-08B6-41E9-A8E8-03BFAD48D98E}"/>
              </a:ext>
            </a:extLst>
          </p:cNvPr>
          <p:cNvSpPr txBox="1"/>
          <p:nvPr/>
        </p:nvSpPr>
        <p:spPr>
          <a:xfrm>
            <a:off x="9817909" y="2942657"/>
            <a:ext cx="1513001" cy="830997"/>
          </a:xfrm>
          <a:custGeom>
            <a:avLst/>
            <a:gdLst>
              <a:gd name="connsiteX0" fmla="*/ 0 w 1513001"/>
              <a:gd name="connsiteY0" fmla="*/ 0 h 830997"/>
              <a:gd name="connsiteX1" fmla="*/ 1513001 w 1513001"/>
              <a:gd name="connsiteY1" fmla="*/ 0 h 830997"/>
              <a:gd name="connsiteX2" fmla="*/ 1513001 w 1513001"/>
              <a:gd name="connsiteY2" fmla="*/ 830997 h 830997"/>
              <a:gd name="connsiteX3" fmla="*/ 0 w 1513001"/>
              <a:gd name="connsiteY3" fmla="*/ 830997 h 830997"/>
              <a:gd name="connsiteX4" fmla="*/ 0 w 1513001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01" h="830997" fill="none" extrusionOk="0">
                <a:moveTo>
                  <a:pt x="0" y="0"/>
                </a:moveTo>
                <a:cubicBezTo>
                  <a:pt x="633388" y="4870"/>
                  <a:pt x="1278050" y="-94834"/>
                  <a:pt x="1513001" y="0"/>
                </a:cubicBezTo>
                <a:cubicBezTo>
                  <a:pt x="1513389" y="159294"/>
                  <a:pt x="1464525" y="688084"/>
                  <a:pt x="1513001" y="830997"/>
                </a:cubicBezTo>
                <a:cubicBezTo>
                  <a:pt x="801141" y="731855"/>
                  <a:pt x="320500" y="748903"/>
                  <a:pt x="0" y="830997"/>
                </a:cubicBezTo>
                <a:cubicBezTo>
                  <a:pt x="27268" y="568197"/>
                  <a:pt x="8603" y="327484"/>
                  <a:pt x="0" y="0"/>
                </a:cubicBezTo>
                <a:close/>
              </a:path>
              <a:path w="1513001" h="830997" stroke="0" extrusionOk="0">
                <a:moveTo>
                  <a:pt x="0" y="0"/>
                </a:moveTo>
                <a:cubicBezTo>
                  <a:pt x="752318" y="-8314"/>
                  <a:pt x="941578" y="94007"/>
                  <a:pt x="1513001" y="0"/>
                </a:cubicBezTo>
                <a:cubicBezTo>
                  <a:pt x="1563727" y="355651"/>
                  <a:pt x="1553785" y="583149"/>
                  <a:pt x="1513001" y="830997"/>
                </a:cubicBezTo>
                <a:cubicBezTo>
                  <a:pt x="793984" y="881429"/>
                  <a:pt x="359231" y="788990"/>
                  <a:pt x="0" y="830997"/>
                </a:cubicBezTo>
                <a:cubicBezTo>
                  <a:pt x="-20255" y="474543"/>
                  <a:pt x="-38540" y="335619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Kristalna noć</a:t>
            </a:r>
          </a:p>
        </p:txBody>
      </p:sp>
      <p:sp>
        <p:nvSpPr>
          <p:cNvPr id="13" name="Pravokutnik: savinuti kut 12">
            <a:extLst>
              <a:ext uri="{FF2B5EF4-FFF2-40B4-BE49-F238E27FC236}">
                <a16:creationId xmlns:a16="http://schemas.microsoft.com/office/drawing/2014/main" xmlns="" id="{C11FC078-A930-4CDC-926A-42C59D73D6D6}"/>
              </a:ext>
            </a:extLst>
          </p:cNvPr>
          <p:cNvSpPr/>
          <p:nvPr/>
        </p:nvSpPr>
        <p:spPr>
          <a:xfrm>
            <a:off x="5132787" y="4479751"/>
            <a:ext cx="6900421" cy="2243841"/>
          </a:xfrm>
          <a:custGeom>
            <a:avLst/>
            <a:gdLst>
              <a:gd name="connsiteX0" fmla="*/ 0 w 6900421"/>
              <a:gd name="connsiteY0" fmla="*/ 0 h 2243841"/>
              <a:gd name="connsiteX1" fmla="*/ 552034 w 6900421"/>
              <a:gd name="connsiteY1" fmla="*/ 0 h 2243841"/>
              <a:gd name="connsiteX2" fmla="*/ 1380084 w 6900421"/>
              <a:gd name="connsiteY2" fmla="*/ 0 h 2243841"/>
              <a:gd name="connsiteX3" fmla="*/ 2070126 w 6900421"/>
              <a:gd name="connsiteY3" fmla="*/ 0 h 2243841"/>
              <a:gd name="connsiteX4" fmla="*/ 2760168 w 6900421"/>
              <a:gd name="connsiteY4" fmla="*/ 0 h 2243841"/>
              <a:gd name="connsiteX5" fmla="*/ 3450211 w 6900421"/>
              <a:gd name="connsiteY5" fmla="*/ 0 h 2243841"/>
              <a:gd name="connsiteX6" fmla="*/ 4071248 w 6900421"/>
              <a:gd name="connsiteY6" fmla="*/ 0 h 2243841"/>
              <a:gd name="connsiteX7" fmla="*/ 4830295 w 6900421"/>
              <a:gd name="connsiteY7" fmla="*/ 0 h 2243841"/>
              <a:gd name="connsiteX8" fmla="*/ 5589341 w 6900421"/>
              <a:gd name="connsiteY8" fmla="*/ 0 h 2243841"/>
              <a:gd name="connsiteX9" fmla="*/ 6072370 w 6900421"/>
              <a:gd name="connsiteY9" fmla="*/ 0 h 2243841"/>
              <a:gd name="connsiteX10" fmla="*/ 6900421 w 6900421"/>
              <a:gd name="connsiteY10" fmla="*/ 0 h 2243841"/>
              <a:gd name="connsiteX11" fmla="*/ 6900421 w 6900421"/>
              <a:gd name="connsiteY11" fmla="*/ 585889 h 2243841"/>
              <a:gd name="connsiteX12" fmla="*/ 6900421 w 6900421"/>
              <a:gd name="connsiteY12" fmla="*/ 1190478 h 2243841"/>
              <a:gd name="connsiteX13" fmla="*/ 6900421 w 6900421"/>
              <a:gd name="connsiteY13" fmla="*/ 1869860 h 2243841"/>
              <a:gd name="connsiteX14" fmla="*/ 6526440 w 6900421"/>
              <a:gd name="connsiteY14" fmla="*/ 2243841 h 2243841"/>
              <a:gd name="connsiteX15" fmla="*/ 5808532 w 6900421"/>
              <a:gd name="connsiteY15" fmla="*/ 2243841 h 2243841"/>
              <a:gd name="connsiteX16" fmla="*/ 5025359 w 6900421"/>
              <a:gd name="connsiteY16" fmla="*/ 2243841 h 2243841"/>
              <a:gd name="connsiteX17" fmla="*/ 4307450 w 6900421"/>
              <a:gd name="connsiteY17" fmla="*/ 2243841 h 2243841"/>
              <a:gd name="connsiteX18" fmla="*/ 3524278 w 6900421"/>
              <a:gd name="connsiteY18" fmla="*/ 2243841 h 2243841"/>
              <a:gd name="connsiteX19" fmla="*/ 2871634 w 6900421"/>
              <a:gd name="connsiteY19" fmla="*/ 2243841 h 2243841"/>
              <a:gd name="connsiteX20" fmla="*/ 2218990 w 6900421"/>
              <a:gd name="connsiteY20" fmla="*/ 2243841 h 2243841"/>
              <a:gd name="connsiteX21" fmla="*/ 1762139 w 6900421"/>
              <a:gd name="connsiteY21" fmla="*/ 2243841 h 2243841"/>
              <a:gd name="connsiteX22" fmla="*/ 978966 w 6900421"/>
              <a:gd name="connsiteY22" fmla="*/ 2243841 h 2243841"/>
              <a:gd name="connsiteX23" fmla="*/ 0 w 6900421"/>
              <a:gd name="connsiteY23" fmla="*/ 2243841 h 2243841"/>
              <a:gd name="connsiteX24" fmla="*/ 0 w 6900421"/>
              <a:gd name="connsiteY24" fmla="*/ 1660442 h 2243841"/>
              <a:gd name="connsiteX25" fmla="*/ 0 w 6900421"/>
              <a:gd name="connsiteY25" fmla="*/ 1099482 h 2243841"/>
              <a:gd name="connsiteX26" fmla="*/ 0 w 6900421"/>
              <a:gd name="connsiteY26" fmla="*/ 538522 h 2243841"/>
              <a:gd name="connsiteX27" fmla="*/ 0 w 6900421"/>
              <a:gd name="connsiteY27" fmla="*/ 0 h 2243841"/>
              <a:gd name="connsiteX0" fmla="*/ 6526440 w 6900421"/>
              <a:gd name="connsiteY0" fmla="*/ 2243841 h 2243841"/>
              <a:gd name="connsiteX1" fmla="*/ 6601236 w 6900421"/>
              <a:gd name="connsiteY1" fmla="*/ 1944656 h 2243841"/>
              <a:gd name="connsiteX2" fmla="*/ 6900421 w 6900421"/>
              <a:gd name="connsiteY2" fmla="*/ 1869860 h 2243841"/>
              <a:gd name="connsiteX3" fmla="*/ 6526440 w 6900421"/>
              <a:gd name="connsiteY3" fmla="*/ 2243841 h 2243841"/>
              <a:gd name="connsiteX0" fmla="*/ 6526440 w 6900421"/>
              <a:gd name="connsiteY0" fmla="*/ 2243841 h 2243841"/>
              <a:gd name="connsiteX1" fmla="*/ 6601236 w 6900421"/>
              <a:gd name="connsiteY1" fmla="*/ 1944656 h 2243841"/>
              <a:gd name="connsiteX2" fmla="*/ 6900421 w 6900421"/>
              <a:gd name="connsiteY2" fmla="*/ 1869860 h 2243841"/>
              <a:gd name="connsiteX3" fmla="*/ 6526440 w 6900421"/>
              <a:gd name="connsiteY3" fmla="*/ 2243841 h 2243841"/>
              <a:gd name="connsiteX4" fmla="*/ 5808532 w 6900421"/>
              <a:gd name="connsiteY4" fmla="*/ 2243841 h 2243841"/>
              <a:gd name="connsiteX5" fmla="*/ 5155888 w 6900421"/>
              <a:gd name="connsiteY5" fmla="*/ 2243841 h 2243841"/>
              <a:gd name="connsiteX6" fmla="*/ 4503244 w 6900421"/>
              <a:gd name="connsiteY6" fmla="*/ 2243841 h 2243841"/>
              <a:gd name="connsiteX7" fmla="*/ 4046393 w 6900421"/>
              <a:gd name="connsiteY7" fmla="*/ 2243841 h 2243841"/>
              <a:gd name="connsiteX8" fmla="*/ 3263220 w 6900421"/>
              <a:gd name="connsiteY8" fmla="*/ 2243841 h 2243841"/>
              <a:gd name="connsiteX9" fmla="*/ 2741105 w 6900421"/>
              <a:gd name="connsiteY9" fmla="*/ 2243841 h 2243841"/>
              <a:gd name="connsiteX10" fmla="*/ 2218990 w 6900421"/>
              <a:gd name="connsiteY10" fmla="*/ 2243841 h 2243841"/>
              <a:gd name="connsiteX11" fmla="*/ 1631610 w 6900421"/>
              <a:gd name="connsiteY11" fmla="*/ 2243841 h 2243841"/>
              <a:gd name="connsiteX12" fmla="*/ 1044230 w 6900421"/>
              <a:gd name="connsiteY12" fmla="*/ 2243841 h 2243841"/>
              <a:gd name="connsiteX13" fmla="*/ 0 w 6900421"/>
              <a:gd name="connsiteY13" fmla="*/ 2243841 h 2243841"/>
              <a:gd name="connsiteX14" fmla="*/ 0 w 6900421"/>
              <a:gd name="connsiteY14" fmla="*/ 1750196 h 2243841"/>
              <a:gd name="connsiteX15" fmla="*/ 0 w 6900421"/>
              <a:gd name="connsiteY15" fmla="*/ 1144359 h 2243841"/>
              <a:gd name="connsiteX16" fmla="*/ 0 w 6900421"/>
              <a:gd name="connsiteY16" fmla="*/ 628275 h 2243841"/>
              <a:gd name="connsiteX17" fmla="*/ 0 w 6900421"/>
              <a:gd name="connsiteY17" fmla="*/ 0 h 2243841"/>
              <a:gd name="connsiteX18" fmla="*/ 552034 w 6900421"/>
              <a:gd name="connsiteY18" fmla="*/ 0 h 2243841"/>
              <a:gd name="connsiteX19" fmla="*/ 1104067 w 6900421"/>
              <a:gd name="connsiteY19" fmla="*/ 0 h 2243841"/>
              <a:gd name="connsiteX20" fmla="*/ 1932118 w 6900421"/>
              <a:gd name="connsiteY20" fmla="*/ 0 h 2243841"/>
              <a:gd name="connsiteX21" fmla="*/ 2622160 w 6900421"/>
              <a:gd name="connsiteY21" fmla="*/ 0 h 2243841"/>
              <a:gd name="connsiteX22" fmla="*/ 3105189 w 6900421"/>
              <a:gd name="connsiteY22" fmla="*/ 0 h 2243841"/>
              <a:gd name="connsiteX23" fmla="*/ 3864236 w 6900421"/>
              <a:gd name="connsiteY23" fmla="*/ 0 h 2243841"/>
              <a:gd name="connsiteX24" fmla="*/ 4692286 w 6900421"/>
              <a:gd name="connsiteY24" fmla="*/ 0 h 2243841"/>
              <a:gd name="connsiteX25" fmla="*/ 5451333 w 6900421"/>
              <a:gd name="connsiteY25" fmla="*/ 0 h 2243841"/>
              <a:gd name="connsiteX26" fmla="*/ 6072370 w 6900421"/>
              <a:gd name="connsiteY26" fmla="*/ 0 h 2243841"/>
              <a:gd name="connsiteX27" fmla="*/ 6900421 w 6900421"/>
              <a:gd name="connsiteY27" fmla="*/ 0 h 2243841"/>
              <a:gd name="connsiteX28" fmla="*/ 6900421 w 6900421"/>
              <a:gd name="connsiteY28" fmla="*/ 604588 h 2243841"/>
              <a:gd name="connsiteX29" fmla="*/ 6900421 w 6900421"/>
              <a:gd name="connsiteY29" fmla="*/ 1190478 h 2243841"/>
              <a:gd name="connsiteX30" fmla="*/ 6900421 w 6900421"/>
              <a:gd name="connsiteY30" fmla="*/ 1869860 h 22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00421" h="2243841" stroke="0" extrusionOk="0">
                <a:moveTo>
                  <a:pt x="0" y="0"/>
                </a:moveTo>
                <a:cubicBezTo>
                  <a:pt x="135002" y="-25628"/>
                  <a:pt x="395300" y="-1443"/>
                  <a:pt x="552034" y="0"/>
                </a:cubicBezTo>
                <a:cubicBezTo>
                  <a:pt x="708768" y="1443"/>
                  <a:pt x="1198772" y="10048"/>
                  <a:pt x="1380084" y="0"/>
                </a:cubicBezTo>
                <a:cubicBezTo>
                  <a:pt x="1561396" y="-10048"/>
                  <a:pt x="1928448" y="-23948"/>
                  <a:pt x="2070126" y="0"/>
                </a:cubicBezTo>
                <a:cubicBezTo>
                  <a:pt x="2211804" y="23948"/>
                  <a:pt x="2517544" y="-22102"/>
                  <a:pt x="2760168" y="0"/>
                </a:cubicBezTo>
                <a:cubicBezTo>
                  <a:pt x="3002792" y="22102"/>
                  <a:pt x="3229251" y="-17493"/>
                  <a:pt x="3450211" y="0"/>
                </a:cubicBezTo>
                <a:cubicBezTo>
                  <a:pt x="3671171" y="17493"/>
                  <a:pt x="3868672" y="-12323"/>
                  <a:pt x="4071248" y="0"/>
                </a:cubicBezTo>
                <a:cubicBezTo>
                  <a:pt x="4273824" y="12323"/>
                  <a:pt x="4536155" y="24004"/>
                  <a:pt x="4830295" y="0"/>
                </a:cubicBezTo>
                <a:cubicBezTo>
                  <a:pt x="5124435" y="-24004"/>
                  <a:pt x="5401702" y="-30813"/>
                  <a:pt x="5589341" y="0"/>
                </a:cubicBezTo>
                <a:cubicBezTo>
                  <a:pt x="5776980" y="30813"/>
                  <a:pt x="5898078" y="-14825"/>
                  <a:pt x="6072370" y="0"/>
                </a:cubicBezTo>
                <a:cubicBezTo>
                  <a:pt x="6246662" y="14825"/>
                  <a:pt x="6637268" y="33674"/>
                  <a:pt x="6900421" y="0"/>
                </a:cubicBezTo>
                <a:cubicBezTo>
                  <a:pt x="6873493" y="187652"/>
                  <a:pt x="6872179" y="344689"/>
                  <a:pt x="6900421" y="585889"/>
                </a:cubicBezTo>
                <a:cubicBezTo>
                  <a:pt x="6928663" y="827089"/>
                  <a:pt x="6880226" y="970879"/>
                  <a:pt x="6900421" y="1190478"/>
                </a:cubicBezTo>
                <a:cubicBezTo>
                  <a:pt x="6920616" y="1410077"/>
                  <a:pt x="6905926" y="1566822"/>
                  <a:pt x="6900421" y="1869860"/>
                </a:cubicBezTo>
                <a:cubicBezTo>
                  <a:pt x="6763144" y="2036471"/>
                  <a:pt x="6667123" y="2125893"/>
                  <a:pt x="6526440" y="2243841"/>
                </a:cubicBezTo>
                <a:cubicBezTo>
                  <a:pt x="6311262" y="2227225"/>
                  <a:pt x="6019652" y="2253618"/>
                  <a:pt x="5808532" y="2243841"/>
                </a:cubicBezTo>
                <a:cubicBezTo>
                  <a:pt x="5597412" y="2234064"/>
                  <a:pt x="5214541" y="2280506"/>
                  <a:pt x="5025359" y="2243841"/>
                </a:cubicBezTo>
                <a:cubicBezTo>
                  <a:pt x="4836177" y="2207176"/>
                  <a:pt x="4476823" y="2246003"/>
                  <a:pt x="4307450" y="2243841"/>
                </a:cubicBezTo>
                <a:cubicBezTo>
                  <a:pt x="4138077" y="2241679"/>
                  <a:pt x="3715251" y="2269092"/>
                  <a:pt x="3524278" y="2243841"/>
                </a:cubicBezTo>
                <a:cubicBezTo>
                  <a:pt x="3333305" y="2218590"/>
                  <a:pt x="3084425" y="2213217"/>
                  <a:pt x="2871634" y="2243841"/>
                </a:cubicBezTo>
                <a:cubicBezTo>
                  <a:pt x="2658843" y="2274465"/>
                  <a:pt x="2400822" y="2229395"/>
                  <a:pt x="2218990" y="2243841"/>
                </a:cubicBezTo>
                <a:cubicBezTo>
                  <a:pt x="2037158" y="2258287"/>
                  <a:pt x="1873510" y="2241045"/>
                  <a:pt x="1762139" y="2243841"/>
                </a:cubicBezTo>
                <a:cubicBezTo>
                  <a:pt x="1650768" y="2246637"/>
                  <a:pt x="1256242" y="2258162"/>
                  <a:pt x="978966" y="2243841"/>
                </a:cubicBezTo>
                <a:cubicBezTo>
                  <a:pt x="701690" y="2229520"/>
                  <a:pt x="421226" y="2199881"/>
                  <a:pt x="0" y="2243841"/>
                </a:cubicBezTo>
                <a:cubicBezTo>
                  <a:pt x="19379" y="2125701"/>
                  <a:pt x="-17812" y="1855082"/>
                  <a:pt x="0" y="1660442"/>
                </a:cubicBezTo>
                <a:cubicBezTo>
                  <a:pt x="17812" y="1465802"/>
                  <a:pt x="5450" y="1266665"/>
                  <a:pt x="0" y="1099482"/>
                </a:cubicBezTo>
                <a:cubicBezTo>
                  <a:pt x="-5450" y="932299"/>
                  <a:pt x="17836" y="688519"/>
                  <a:pt x="0" y="538522"/>
                </a:cubicBezTo>
                <a:cubicBezTo>
                  <a:pt x="-17836" y="388525"/>
                  <a:pt x="22646" y="211581"/>
                  <a:pt x="0" y="0"/>
                </a:cubicBezTo>
                <a:close/>
              </a:path>
              <a:path w="6900421" h="2243841" fill="darkenLess" stroke="0" extrusionOk="0">
                <a:moveTo>
                  <a:pt x="6526440" y="2243841"/>
                </a:moveTo>
                <a:cubicBezTo>
                  <a:pt x="6564436" y="2103961"/>
                  <a:pt x="6564096" y="2042411"/>
                  <a:pt x="6601236" y="1944656"/>
                </a:cubicBezTo>
                <a:cubicBezTo>
                  <a:pt x="6748760" y="1913364"/>
                  <a:pt x="6791105" y="1889903"/>
                  <a:pt x="6900421" y="1869860"/>
                </a:cubicBezTo>
                <a:cubicBezTo>
                  <a:pt x="6731546" y="2041770"/>
                  <a:pt x="6704512" y="2098799"/>
                  <a:pt x="6526440" y="2243841"/>
                </a:cubicBezTo>
                <a:close/>
              </a:path>
              <a:path w="6900421" h="2243841" fill="none" extrusionOk="0">
                <a:moveTo>
                  <a:pt x="6526440" y="2243841"/>
                </a:moveTo>
                <a:cubicBezTo>
                  <a:pt x="6577758" y="2099337"/>
                  <a:pt x="6567243" y="2082599"/>
                  <a:pt x="6601236" y="1944656"/>
                </a:cubicBezTo>
                <a:cubicBezTo>
                  <a:pt x="6665348" y="1942559"/>
                  <a:pt x="6829359" y="1901120"/>
                  <a:pt x="6900421" y="1869860"/>
                </a:cubicBezTo>
                <a:cubicBezTo>
                  <a:pt x="6755900" y="2049146"/>
                  <a:pt x="6612385" y="2135935"/>
                  <a:pt x="6526440" y="2243841"/>
                </a:cubicBezTo>
                <a:cubicBezTo>
                  <a:pt x="6331348" y="2216790"/>
                  <a:pt x="6147482" y="2218839"/>
                  <a:pt x="5808532" y="2243841"/>
                </a:cubicBezTo>
                <a:cubicBezTo>
                  <a:pt x="5469582" y="2268843"/>
                  <a:pt x="5392237" y="2220953"/>
                  <a:pt x="5155888" y="2243841"/>
                </a:cubicBezTo>
                <a:cubicBezTo>
                  <a:pt x="4919539" y="2266729"/>
                  <a:pt x="4784821" y="2221473"/>
                  <a:pt x="4503244" y="2243841"/>
                </a:cubicBezTo>
                <a:cubicBezTo>
                  <a:pt x="4221667" y="2266209"/>
                  <a:pt x="4183144" y="2234889"/>
                  <a:pt x="4046393" y="2243841"/>
                </a:cubicBezTo>
                <a:cubicBezTo>
                  <a:pt x="3909642" y="2252793"/>
                  <a:pt x="3525371" y="2245809"/>
                  <a:pt x="3263220" y="2243841"/>
                </a:cubicBezTo>
                <a:cubicBezTo>
                  <a:pt x="3001069" y="2241873"/>
                  <a:pt x="2877389" y="2234348"/>
                  <a:pt x="2741105" y="2243841"/>
                </a:cubicBezTo>
                <a:cubicBezTo>
                  <a:pt x="2604822" y="2253334"/>
                  <a:pt x="2458222" y="2223194"/>
                  <a:pt x="2218990" y="2243841"/>
                </a:cubicBezTo>
                <a:cubicBezTo>
                  <a:pt x="1979758" y="2264488"/>
                  <a:pt x="1867184" y="2242335"/>
                  <a:pt x="1631610" y="2243841"/>
                </a:cubicBezTo>
                <a:cubicBezTo>
                  <a:pt x="1396036" y="2245347"/>
                  <a:pt x="1204199" y="2251632"/>
                  <a:pt x="1044230" y="2243841"/>
                </a:cubicBezTo>
                <a:cubicBezTo>
                  <a:pt x="884261" y="2236050"/>
                  <a:pt x="348264" y="2293530"/>
                  <a:pt x="0" y="2243841"/>
                </a:cubicBezTo>
                <a:cubicBezTo>
                  <a:pt x="-17493" y="2061441"/>
                  <a:pt x="12281" y="1960012"/>
                  <a:pt x="0" y="1750196"/>
                </a:cubicBezTo>
                <a:cubicBezTo>
                  <a:pt x="-12281" y="1540380"/>
                  <a:pt x="-7356" y="1296984"/>
                  <a:pt x="0" y="1144359"/>
                </a:cubicBezTo>
                <a:cubicBezTo>
                  <a:pt x="7356" y="991734"/>
                  <a:pt x="15335" y="788804"/>
                  <a:pt x="0" y="628275"/>
                </a:cubicBezTo>
                <a:cubicBezTo>
                  <a:pt x="-15335" y="467746"/>
                  <a:pt x="19771" y="183018"/>
                  <a:pt x="0" y="0"/>
                </a:cubicBezTo>
                <a:cubicBezTo>
                  <a:pt x="210849" y="19086"/>
                  <a:pt x="429370" y="-12119"/>
                  <a:pt x="552034" y="0"/>
                </a:cubicBezTo>
                <a:cubicBezTo>
                  <a:pt x="674698" y="12119"/>
                  <a:pt x="943689" y="15996"/>
                  <a:pt x="1104067" y="0"/>
                </a:cubicBezTo>
                <a:cubicBezTo>
                  <a:pt x="1264445" y="-15996"/>
                  <a:pt x="1738766" y="-27734"/>
                  <a:pt x="1932118" y="0"/>
                </a:cubicBezTo>
                <a:cubicBezTo>
                  <a:pt x="2125470" y="27734"/>
                  <a:pt x="2328681" y="-15507"/>
                  <a:pt x="2622160" y="0"/>
                </a:cubicBezTo>
                <a:cubicBezTo>
                  <a:pt x="2915639" y="15507"/>
                  <a:pt x="2893313" y="5597"/>
                  <a:pt x="3105189" y="0"/>
                </a:cubicBezTo>
                <a:cubicBezTo>
                  <a:pt x="3317065" y="-5597"/>
                  <a:pt x="3599698" y="-2163"/>
                  <a:pt x="3864236" y="0"/>
                </a:cubicBezTo>
                <a:cubicBezTo>
                  <a:pt x="4128774" y="2163"/>
                  <a:pt x="4508785" y="-23314"/>
                  <a:pt x="4692286" y="0"/>
                </a:cubicBezTo>
                <a:cubicBezTo>
                  <a:pt x="4875787" y="23314"/>
                  <a:pt x="5203127" y="3357"/>
                  <a:pt x="5451333" y="0"/>
                </a:cubicBezTo>
                <a:cubicBezTo>
                  <a:pt x="5699539" y="-3357"/>
                  <a:pt x="5778744" y="10748"/>
                  <a:pt x="6072370" y="0"/>
                </a:cubicBezTo>
                <a:cubicBezTo>
                  <a:pt x="6365996" y="-10748"/>
                  <a:pt x="6614477" y="-26512"/>
                  <a:pt x="6900421" y="0"/>
                </a:cubicBezTo>
                <a:cubicBezTo>
                  <a:pt x="6922191" y="179463"/>
                  <a:pt x="6904200" y="394332"/>
                  <a:pt x="6900421" y="604588"/>
                </a:cubicBezTo>
                <a:cubicBezTo>
                  <a:pt x="6896642" y="814844"/>
                  <a:pt x="6917018" y="1010684"/>
                  <a:pt x="6900421" y="1190478"/>
                </a:cubicBezTo>
                <a:cubicBezTo>
                  <a:pt x="6883825" y="1370272"/>
                  <a:pt x="6877012" y="1567535"/>
                  <a:pt x="6900421" y="1869860"/>
                </a:cubicBezTo>
              </a:path>
              <a:path w="6900421" h="2243841" fill="none" stroke="0" extrusionOk="0">
                <a:moveTo>
                  <a:pt x="6526440" y="2243841"/>
                </a:moveTo>
                <a:cubicBezTo>
                  <a:pt x="6558075" y="2093727"/>
                  <a:pt x="6586639" y="2006196"/>
                  <a:pt x="6601236" y="1944656"/>
                </a:cubicBezTo>
                <a:cubicBezTo>
                  <a:pt x="6700067" y="1911775"/>
                  <a:pt x="6773072" y="1907124"/>
                  <a:pt x="6900421" y="1869860"/>
                </a:cubicBezTo>
                <a:cubicBezTo>
                  <a:pt x="6815336" y="1949448"/>
                  <a:pt x="6663120" y="2092054"/>
                  <a:pt x="6526440" y="2243841"/>
                </a:cubicBezTo>
                <a:cubicBezTo>
                  <a:pt x="6337230" y="2208228"/>
                  <a:pt x="6050556" y="2205501"/>
                  <a:pt x="5743267" y="2243841"/>
                </a:cubicBezTo>
                <a:cubicBezTo>
                  <a:pt x="5435978" y="2282181"/>
                  <a:pt x="5290866" y="2244542"/>
                  <a:pt x="5155888" y="2243841"/>
                </a:cubicBezTo>
                <a:cubicBezTo>
                  <a:pt x="5020910" y="2243140"/>
                  <a:pt x="4850288" y="2243894"/>
                  <a:pt x="4568508" y="2243841"/>
                </a:cubicBezTo>
                <a:cubicBezTo>
                  <a:pt x="4286728" y="2243788"/>
                  <a:pt x="4247172" y="2268913"/>
                  <a:pt x="3981128" y="2243841"/>
                </a:cubicBezTo>
                <a:cubicBezTo>
                  <a:pt x="3715084" y="2218769"/>
                  <a:pt x="3712368" y="2243164"/>
                  <a:pt x="3459013" y="2243841"/>
                </a:cubicBezTo>
                <a:cubicBezTo>
                  <a:pt x="3205658" y="2244518"/>
                  <a:pt x="3216268" y="2238051"/>
                  <a:pt x="3002162" y="2243841"/>
                </a:cubicBezTo>
                <a:cubicBezTo>
                  <a:pt x="2788056" y="2249631"/>
                  <a:pt x="2664430" y="2229393"/>
                  <a:pt x="2414783" y="2243841"/>
                </a:cubicBezTo>
                <a:cubicBezTo>
                  <a:pt x="2165136" y="2258289"/>
                  <a:pt x="2131764" y="2241762"/>
                  <a:pt x="1957932" y="2243841"/>
                </a:cubicBezTo>
                <a:cubicBezTo>
                  <a:pt x="1784100" y="2245920"/>
                  <a:pt x="1585257" y="2245792"/>
                  <a:pt x="1370552" y="2243841"/>
                </a:cubicBezTo>
                <a:cubicBezTo>
                  <a:pt x="1155847" y="2241890"/>
                  <a:pt x="814802" y="2231368"/>
                  <a:pt x="652644" y="2243841"/>
                </a:cubicBezTo>
                <a:cubicBezTo>
                  <a:pt x="490486" y="2256314"/>
                  <a:pt x="270062" y="2217443"/>
                  <a:pt x="0" y="2243841"/>
                </a:cubicBezTo>
                <a:cubicBezTo>
                  <a:pt x="-1949" y="2126710"/>
                  <a:pt x="18014" y="1859063"/>
                  <a:pt x="0" y="1682881"/>
                </a:cubicBezTo>
                <a:cubicBezTo>
                  <a:pt x="-18014" y="1506699"/>
                  <a:pt x="-29283" y="1351683"/>
                  <a:pt x="0" y="1077044"/>
                </a:cubicBezTo>
                <a:cubicBezTo>
                  <a:pt x="29283" y="802405"/>
                  <a:pt x="-6250" y="703695"/>
                  <a:pt x="0" y="516083"/>
                </a:cubicBezTo>
                <a:cubicBezTo>
                  <a:pt x="6250" y="328471"/>
                  <a:pt x="1051" y="156288"/>
                  <a:pt x="0" y="0"/>
                </a:cubicBezTo>
                <a:cubicBezTo>
                  <a:pt x="164757" y="-18712"/>
                  <a:pt x="549134" y="-8989"/>
                  <a:pt x="759046" y="0"/>
                </a:cubicBezTo>
                <a:cubicBezTo>
                  <a:pt x="968958" y="8989"/>
                  <a:pt x="1217431" y="32096"/>
                  <a:pt x="1518093" y="0"/>
                </a:cubicBezTo>
                <a:cubicBezTo>
                  <a:pt x="1818755" y="-32096"/>
                  <a:pt x="2037252" y="13254"/>
                  <a:pt x="2208135" y="0"/>
                </a:cubicBezTo>
                <a:cubicBezTo>
                  <a:pt x="2379018" y="-13254"/>
                  <a:pt x="2697380" y="-16178"/>
                  <a:pt x="3036185" y="0"/>
                </a:cubicBezTo>
                <a:cubicBezTo>
                  <a:pt x="3374990" y="16178"/>
                  <a:pt x="3433128" y="34945"/>
                  <a:pt x="3795232" y="0"/>
                </a:cubicBezTo>
                <a:cubicBezTo>
                  <a:pt x="4157336" y="-34945"/>
                  <a:pt x="4200148" y="3304"/>
                  <a:pt x="4347265" y="0"/>
                </a:cubicBezTo>
                <a:cubicBezTo>
                  <a:pt x="4494382" y="-3304"/>
                  <a:pt x="4985360" y="28077"/>
                  <a:pt x="5175316" y="0"/>
                </a:cubicBezTo>
                <a:cubicBezTo>
                  <a:pt x="5365272" y="-28077"/>
                  <a:pt x="5588924" y="17317"/>
                  <a:pt x="5934362" y="0"/>
                </a:cubicBezTo>
                <a:cubicBezTo>
                  <a:pt x="6279800" y="-17317"/>
                  <a:pt x="6654798" y="43165"/>
                  <a:pt x="6900421" y="0"/>
                </a:cubicBezTo>
                <a:cubicBezTo>
                  <a:pt x="6894344" y="246872"/>
                  <a:pt x="6926978" y="368040"/>
                  <a:pt x="6900421" y="585889"/>
                </a:cubicBezTo>
                <a:cubicBezTo>
                  <a:pt x="6873864" y="803738"/>
                  <a:pt x="6875613" y="1057993"/>
                  <a:pt x="6900421" y="1246573"/>
                </a:cubicBezTo>
                <a:cubicBezTo>
                  <a:pt x="6925229" y="1435153"/>
                  <a:pt x="6898339" y="1625227"/>
                  <a:pt x="6900421" y="1869860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Građanski rat u Rusiji, proglašen SSSR, Staljin došao na vlast, pohod na Rim – Mussolini preuzeo vlast, </a:t>
            </a:r>
            <a:r>
              <a:rPr lang="hr-HR" sz="2400" b="1" dirty="0" err="1">
                <a:solidFill>
                  <a:schemeClr val="tx1"/>
                </a:solidFill>
              </a:rPr>
              <a:t>Hirohito</a:t>
            </a:r>
            <a:r>
              <a:rPr lang="hr-HR" sz="2400" b="1" dirty="0">
                <a:solidFill>
                  <a:schemeClr val="tx1"/>
                </a:solidFill>
              </a:rPr>
              <a:t> stupio na japansko prijestolje, dolazak Hitlera i nacista na vlast, </a:t>
            </a:r>
            <a:r>
              <a:rPr lang="hr-HR" sz="2400" b="1" dirty="0" err="1">
                <a:solidFill>
                  <a:schemeClr val="tx1"/>
                </a:solidFill>
              </a:rPr>
              <a:t>Nürnberški</a:t>
            </a:r>
            <a:r>
              <a:rPr lang="hr-HR" sz="2400" b="1" dirty="0">
                <a:solidFill>
                  <a:schemeClr val="tx1"/>
                </a:solidFill>
              </a:rPr>
              <a:t> zakoni</a:t>
            </a:r>
          </a:p>
        </p:txBody>
      </p:sp>
    </p:spTree>
    <p:extLst>
      <p:ext uri="{BB962C8B-B14F-4D97-AF65-F5344CB8AC3E}">
        <p14:creationId xmlns:p14="http://schemas.microsoft.com/office/powerpoint/2010/main" xmlns="" val="85600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2E4A261-D046-494C-BC4D-F61FAD2F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4635630"/>
            <a:ext cx="2116806" cy="2222369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xmlns="" id="{7ECD95BA-13B5-44D0-87EA-2C469B6CC435}"/>
              </a:ext>
            </a:extLst>
          </p:cNvPr>
          <p:cNvSpPr/>
          <p:nvPr/>
        </p:nvSpPr>
        <p:spPr>
          <a:xfrm>
            <a:off x="0" y="1206631"/>
            <a:ext cx="3582186" cy="3280528"/>
          </a:xfrm>
          <a:custGeom>
            <a:avLst/>
            <a:gdLst>
              <a:gd name="connsiteX0" fmla="*/ 1272357 w 3582186"/>
              <a:gd name="connsiteY0" fmla="*/ 3613731 h 3280528"/>
              <a:gd name="connsiteX1" fmla="*/ 1047351 w 3582186"/>
              <a:gd name="connsiteY1" fmla="*/ 3132428 h 3280528"/>
              <a:gd name="connsiteX2" fmla="*/ 133652 w 3582186"/>
              <a:gd name="connsiteY2" fmla="*/ 1018536 h 3280528"/>
              <a:gd name="connsiteX3" fmla="*/ 2207542 w 3582186"/>
              <a:gd name="connsiteY3" fmla="*/ 44953 h 3280528"/>
              <a:gd name="connsiteX4" fmla="*/ 3557701 w 3582186"/>
              <a:gd name="connsiteY4" fmla="*/ 1910557 h 3280528"/>
              <a:gd name="connsiteX5" fmla="*/ 1711882 w 3582186"/>
              <a:gd name="connsiteY5" fmla="*/ 3278922 h 3280528"/>
              <a:gd name="connsiteX6" fmla="*/ 1272357 w 3582186"/>
              <a:gd name="connsiteY6" fmla="*/ 3613731 h 32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186" h="3280528" fill="none" extrusionOk="0">
                <a:moveTo>
                  <a:pt x="1272357" y="3613731"/>
                </a:moveTo>
                <a:cubicBezTo>
                  <a:pt x="1180317" y="3399468"/>
                  <a:pt x="1098647" y="3290613"/>
                  <a:pt x="1047351" y="3132428"/>
                </a:cubicBezTo>
                <a:cubicBezTo>
                  <a:pt x="195793" y="2796015"/>
                  <a:pt x="-232182" y="1734949"/>
                  <a:pt x="133652" y="1018536"/>
                </a:cubicBezTo>
                <a:cubicBezTo>
                  <a:pt x="348019" y="105904"/>
                  <a:pt x="1538000" y="-171308"/>
                  <a:pt x="2207542" y="44953"/>
                </a:cubicBezTo>
                <a:cubicBezTo>
                  <a:pt x="3047575" y="180436"/>
                  <a:pt x="3690863" y="1205963"/>
                  <a:pt x="3557701" y="1910557"/>
                </a:cubicBezTo>
                <a:cubicBezTo>
                  <a:pt x="3243889" y="2738187"/>
                  <a:pt x="2687876" y="3186526"/>
                  <a:pt x="1711882" y="3278922"/>
                </a:cubicBezTo>
                <a:cubicBezTo>
                  <a:pt x="1601849" y="3345604"/>
                  <a:pt x="1400375" y="3506223"/>
                  <a:pt x="1272357" y="3613731"/>
                </a:cubicBezTo>
                <a:close/>
              </a:path>
              <a:path w="3582186" h="3280528" stroke="0" extrusionOk="0">
                <a:moveTo>
                  <a:pt x="1272357" y="3613731"/>
                </a:moveTo>
                <a:cubicBezTo>
                  <a:pt x="1210732" y="3448786"/>
                  <a:pt x="1082457" y="3241747"/>
                  <a:pt x="1047351" y="3132428"/>
                </a:cubicBezTo>
                <a:cubicBezTo>
                  <a:pt x="64163" y="2642805"/>
                  <a:pt x="-258300" y="1807111"/>
                  <a:pt x="133652" y="1018536"/>
                </a:cubicBezTo>
                <a:cubicBezTo>
                  <a:pt x="511328" y="458430"/>
                  <a:pt x="1344925" y="-177471"/>
                  <a:pt x="2207542" y="44953"/>
                </a:cubicBezTo>
                <a:cubicBezTo>
                  <a:pt x="3020804" y="245942"/>
                  <a:pt x="3741903" y="1212095"/>
                  <a:pt x="3557701" y="1910557"/>
                </a:cubicBezTo>
                <a:cubicBezTo>
                  <a:pt x="3407224" y="2751499"/>
                  <a:pt x="2438966" y="3381526"/>
                  <a:pt x="1711882" y="3278922"/>
                </a:cubicBezTo>
                <a:cubicBezTo>
                  <a:pt x="1634053" y="3362109"/>
                  <a:pt x="1414830" y="3479351"/>
                  <a:pt x="1272357" y="3613731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14481"/>
                      <a:gd name="adj2" fmla="val 601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solidFill>
                  <a:schemeClr val="tx1"/>
                </a:solidFill>
                <a:ea typeface="Calibri" panose="020F0502020204030204" pitchFamily="34" charset="0"/>
              </a:rPr>
              <a:t>I</a:t>
            </a: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zradi usporednu tablicu s dva stupca i naslovima 'komunizam' i 'nacizam’. Zatim ju ispuni ponuđenim pojmovima.</a:t>
            </a:r>
            <a:endParaRPr lang="hr-HR" sz="2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xmlns="" id="{372E10D1-30CE-40F4-8A7A-DF1F88116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2081450"/>
              </p:ext>
            </p:extLst>
          </p:nvPr>
        </p:nvGraphicFramePr>
        <p:xfrm>
          <a:off x="3681595" y="1311092"/>
          <a:ext cx="8196178" cy="356590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{91EBBBCC-DAD2-459C-BE2E-F6DE35CF9A28}</a:tableStyleId>
              </a:tblPr>
              <a:tblGrid>
                <a:gridCol w="4098089">
                  <a:extLst>
                    <a:ext uri="{9D8B030D-6E8A-4147-A177-3AD203B41FA5}">
                      <a16:colId xmlns:a16="http://schemas.microsoft.com/office/drawing/2014/main" xmlns="" val="2478344164"/>
                    </a:ext>
                  </a:extLst>
                </a:gridCol>
                <a:gridCol w="4098089">
                  <a:extLst>
                    <a:ext uri="{9D8B030D-6E8A-4147-A177-3AD203B41FA5}">
                      <a16:colId xmlns:a16="http://schemas.microsoft.com/office/drawing/2014/main" xmlns="" val="1592243003"/>
                    </a:ext>
                  </a:extLst>
                </a:gridCol>
              </a:tblGrid>
              <a:tr h="43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3200" dirty="0">
                          <a:solidFill>
                            <a:schemeClr val="tx1"/>
                          </a:solidFill>
                          <a:effectLst/>
                        </a:rPr>
                        <a:t>Komunizam</a:t>
                      </a:r>
                      <a:endParaRPr lang="hr-H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3" marR="579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3200" dirty="0">
                          <a:solidFill>
                            <a:schemeClr val="tx1"/>
                          </a:solidFill>
                          <a:effectLst/>
                        </a:rPr>
                        <a:t>Nacizam </a:t>
                      </a:r>
                      <a:endParaRPr lang="hr-H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3" marR="579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9614461"/>
                  </a:ext>
                </a:extLst>
              </a:tr>
              <a:tr h="2966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3" marR="579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3" marR="579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1166699"/>
                  </a:ext>
                </a:extLst>
              </a:tr>
            </a:tbl>
          </a:graphicData>
        </a:graphic>
      </p:graphicFrame>
      <p:sp>
        <p:nvSpPr>
          <p:cNvPr id="9" name="Pravokutnik: savinuti kut 8">
            <a:extLst>
              <a:ext uri="{FF2B5EF4-FFF2-40B4-BE49-F238E27FC236}">
                <a16:creationId xmlns:a16="http://schemas.microsoft.com/office/drawing/2014/main" xmlns="" id="{884511DE-8BFE-4CB9-B32A-152959128450}"/>
              </a:ext>
            </a:extLst>
          </p:cNvPr>
          <p:cNvSpPr/>
          <p:nvPr/>
        </p:nvSpPr>
        <p:spPr>
          <a:xfrm>
            <a:off x="3582186" y="4967926"/>
            <a:ext cx="8351613" cy="1755666"/>
          </a:xfrm>
          <a:custGeom>
            <a:avLst/>
            <a:gdLst>
              <a:gd name="connsiteX0" fmla="*/ 0 w 8351613"/>
              <a:gd name="connsiteY0" fmla="*/ 0 h 1755666"/>
              <a:gd name="connsiteX1" fmla="*/ 528935 w 8351613"/>
              <a:gd name="connsiteY1" fmla="*/ 0 h 1755666"/>
              <a:gd name="connsiteX2" fmla="*/ 1391936 w 8351613"/>
              <a:gd name="connsiteY2" fmla="*/ 0 h 1755666"/>
              <a:gd name="connsiteX3" fmla="*/ 2087903 w 8351613"/>
              <a:gd name="connsiteY3" fmla="*/ 0 h 1755666"/>
              <a:gd name="connsiteX4" fmla="*/ 2783871 w 8351613"/>
              <a:gd name="connsiteY4" fmla="*/ 0 h 1755666"/>
              <a:gd name="connsiteX5" fmla="*/ 3479839 w 8351613"/>
              <a:gd name="connsiteY5" fmla="*/ 0 h 1755666"/>
              <a:gd name="connsiteX6" fmla="*/ 4092290 w 8351613"/>
              <a:gd name="connsiteY6" fmla="*/ 0 h 1755666"/>
              <a:gd name="connsiteX7" fmla="*/ 4871774 w 8351613"/>
              <a:gd name="connsiteY7" fmla="*/ 0 h 1755666"/>
              <a:gd name="connsiteX8" fmla="*/ 5651258 w 8351613"/>
              <a:gd name="connsiteY8" fmla="*/ 0 h 1755666"/>
              <a:gd name="connsiteX9" fmla="*/ 6096677 w 8351613"/>
              <a:gd name="connsiteY9" fmla="*/ 0 h 1755666"/>
              <a:gd name="connsiteX10" fmla="*/ 6792645 w 8351613"/>
              <a:gd name="connsiteY10" fmla="*/ 0 h 1755666"/>
              <a:gd name="connsiteX11" fmla="*/ 7321581 w 8351613"/>
              <a:gd name="connsiteY11" fmla="*/ 0 h 1755666"/>
              <a:gd name="connsiteX12" fmla="*/ 8351613 w 8351613"/>
              <a:gd name="connsiteY12" fmla="*/ 0 h 1755666"/>
              <a:gd name="connsiteX13" fmla="*/ 8351613 w 8351613"/>
              <a:gd name="connsiteY13" fmla="*/ 473053 h 1755666"/>
              <a:gd name="connsiteX14" fmla="*/ 8351613 w 8351613"/>
              <a:gd name="connsiteY14" fmla="*/ 989996 h 1755666"/>
              <a:gd name="connsiteX15" fmla="*/ 8351613 w 8351613"/>
              <a:gd name="connsiteY15" fmla="*/ 1463049 h 1755666"/>
              <a:gd name="connsiteX16" fmla="*/ 8058996 w 8351613"/>
              <a:gd name="connsiteY16" fmla="*/ 1755666 h 1755666"/>
              <a:gd name="connsiteX17" fmla="*/ 7468003 w 8351613"/>
              <a:gd name="connsiteY17" fmla="*/ 1755666 h 1755666"/>
              <a:gd name="connsiteX18" fmla="*/ 6635240 w 8351613"/>
              <a:gd name="connsiteY18" fmla="*/ 1755666 h 1755666"/>
              <a:gd name="connsiteX19" fmla="*/ 5963657 w 8351613"/>
              <a:gd name="connsiteY19" fmla="*/ 1755666 h 1755666"/>
              <a:gd name="connsiteX20" fmla="*/ 5292074 w 8351613"/>
              <a:gd name="connsiteY20" fmla="*/ 1755666 h 1755666"/>
              <a:gd name="connsiteX21" fmla="*/ 4862261 w 8351613"/>
              <a:gd name="connsiteY21" fmla="*/ 1755666 h 1755666"/>
              <a:gd name="connsiteX22" fmla="*/ 4029498 w 8351613"/>
              <a:gd name="connsiteY22" fmla="*/ 1755666 h 1755666"/>
              <a:gd name="connsiteX23" fmla="*/ 3599685 w 8351613"/>
              <a:gd name="connsiteY23" fmla="*/ 1755666 h 1755666"/>
              <a:gd name="connsiteX24" fmla="*/ 2847512 w 8351613"/>
              <a:gd name="connsiteY24" fmla="*/ 1755666 h 1755666"/>
              <a:gd name="connsiteX25" fmla="*/ 2175929 w 8351613"/>
              <a:gd name="connsiteY25" fmla="*/ 1755666 h 1755666"/>
              <a:gd name="connsiteX26" fmla="*/ 1665526 w 8351613"/>
              <a:gd name="connsiteY26" fmla="*/ 1755666 h 1755666"/>
              <a:gd name="connsiteX27" fmla="*/ 913353 w 8351613"/>
              <a:gd name="connsiteY27" fmla="*/ 1755666 h 1755666"/>
              <a:gd name="connsiteX28" fmla="*/ 0 w 8351613"/>
              <a:gd name="connsiteY28" fmla="*/ 1755666 h 1755666"/>
              <a:gd name="connsiteX29" fmla="*/ 0 w 8351613"/>
              <a:gd name="connsiteY29" fmla="*/ 1223114 h 1755666"/>
              <a:gd name="connsiteX30" fmla="*/ 0 w 8351613"/>
              <a:gd name="connsiteY30" fmla="*/ 690562 h 1755666"/>
              <a:gd name="connsiteX31" fmla="*/ 0 w 8351613"/>
              <a:gd name="connsiteY31" fmla="*/ 0 h 1755666"/>
              <a:gd name="connsiteX0" fmla="*/ 8058996 w 8351613"/>
              <a:gd name="connsiteY0" fmla="*/ 1755666 h 1755666"/>
              <a:gd name="connsiteX1" fmla="*/ 8117520 w 8351613"/>
              <a:gd name="connsiteY1" fmla="*/ 1521573 h 1755666"/>
              <a:gd name="connsiteX2" fmla="*/ 8351613 w 8351613"/>
              <a:gd name="connsiteY2" fmla="*/ 1463049 h 1755666"/>
              <a:gd name="connsiteX3" fmla="*/ 8058996 w 8351613"/>
              <a:gd name="connsiteY3" fmla="*/ 1755666 h 1755666"/>
              <a:gd name="connsiteX0" fmla="*/ 8058996 w 8351613"/>
              <a:gd name="connsiteY0" fmla="*/ 1755666 h 1755666"/>
              <a:gd name="connsiteX1" fmla="*/ 8117520 w 8351613"/>
              <a:gd name="connsiteY1" fmla="*/ 1521573 h 1755666"/>
              <a:gd name="connsiteX2" fmla="*/ 8351613 w 8351613"/>
              <a:gd name="connsiteY2" fmla="*/ 1463049 h 1755666"/>
              <a:gd name="connsiteX3" fmla="*/ 8058996 w 8351613"/>
              <a:gd name="connsiteY3" fmla="*/ 1755666 h 1755666"/>
              <a:gd name="connsiteX4" fmla="*/ 7468003 w 8351613"/>
              <a:gd name="connsiteY4" fmla="*/ 1755666 h 1755666"/>
              <a:gd name="connsiteX5" fmla="*/ 7038190 w 8351613"/>
              <a:gd name="connsiteY5" fmla="*/ 1755666 h 1755666"/>
              <a:gd name="connsiteX6" fmla="*/ 6205427 w 8351613"/>
              <a:gd name="connsiteY6" fmla="*/ 1755666 h 1755666"/>
              <a:gd name="connsiteX7" fmla="*/ 5533844 w 8351613"/>
              <a:gd name="connsiteY7" fmla="*/ 1755666 h 1755666"/>
              <a:gd name="connsiteX8" fmla="*/ 5023441 w 8351613"/>
              <a:gd name="connsiteY8" fmla="*/ 1755666 h 1755666"/>
              <a:gd name="connsiteX9" fmla="*/ 4351858 w 8351613"/>
              <a:gd name="connsiteY9" fmla="*/ 1755666 h 1755666"/>
              <a:gd name="connsiteX10" fmla="*/ 3922045 w 8351613"/>
              <a:gd name="connsiteY10" fmla="*/ 1755666 h 1755666"/>
              <a:gd name="connsiteX11" fmla="*/ 3492232 w 8351613"/>
              <a:gd name="connsiteY11" fmla="*/ 1755666 h 1755666"/>
              <a:gd name="connsiteX12" fmla="*/ 2981829 w 8351613"/>
              <a:gd name="connsiteY12" fmla="*/ 1755666 h 1755666"/>
              <a:gd name="connsiteX13" fmla="*/ 2310246 w 8351613"/>
              <a:gd name="connsiteY13" fmla="*/ 1755666 h 1755666"/>
              <a:gd name="connsiteX14" fmla="*/ 1719252 w 8351613"/>
              <a:gd name="connsiteY14" fmla="*/ 1755666 h 1755666"/>
              <a:gd name="connsiteX15" fmla="*/ 1047669 w 8351613"/>
              <a:gd name="connsiteY15" fmla="*/ 1755666 h 1755666"/>
              <a:gd name="connsiteX16" fmla="*/ 617856 w 8351613"/>
              <a:gd name="connsiteY16" fmla="*/ 1755666 h 1755666"/>
              <a:gd name="connsiteX17" fmla="*/ 0 w 8351613"/>
              <a:gd name="connsiteY17" fmla="*/ 1755666 h 1755666"/>
              <a:gd name="connsiteX18" fmla="*/ 0 w 8351613"/>
              <a:gd name="connsiteY18" fmla="*/ 1152887 h 1755666"/>
              <a:gd name="connsiteX19" fmla="*/ 0 w 8351613"/>
              <a:gd name="connsiteY19" fmla="*/ 620335 h 1755666"/>
              <a:gd name="connsiteX20" fmla="*/ 0 w 8351613"/>
              <a:gd name="connsiteY20" fmla="*/ 0 h 1755666"/>
              <a:gd name="connsiteX21" fmla="*/ 863000 w 8351613"/>
              <a:gd name="connsiteY21" fmla="*/ 0 h 1755666"/>
              <a:gd name="connsiteX22" fmla="*/ 1475452 w 8351613"/>
              <a:gd name="connsiteY22" fmla="*/ 0 h 1755666"/>
              <a:gd name="connsiteX23" fmla="*/ 2087903 w 8351613"/>
              <a:gd name="connsiteY23" fmla="*/ 0 h 1755666"/>
              <a:gd name="connsiteX24" fmla="*/ 2867387 w 8351613"/>
              <a:gd name="connsiteY24" fmla="*/ 0 h 1755666"/>
              <a:gd name="connsiteX25" fmla="*/ 3646871 w 8351613"/>
              <a:gd name="connsiteY25" fmla="*/ 0 h 1755666"/>
              <a:gd name="connsiteX26" fmla="*/ 4509871 w 8351613"/>
              <a:gd name="connsiteY26" fmla="*/ 0 h 1755666"/>
              <a:gd name="connsiteX27" fmla="*/ 4955290 w 8351613"/>
              <a:gd name="connsiteY27" fmla="*/ 0 h 1755666"/>
              <a:gd name="connsiteX28" fmla="*/ 5484226 w 8351613"/>
              <a:gd name="connsiteY28" fmla="*/ 0 h 1755666"/>
              <a:gd name="connsiteX29" fmla="*/ 6180194 w 8351613"/>
              <a:gd name="connsiteY29" fmla="*/ 0 h 1755666"/>
              <a:gd name="connsiteX30" fmla="*/ 6792645 w 8351613"/>
              <a:gd name="connsiteY30" fmla="*/ 0 h 1755666"/>
              <a:gd name="connsiteX31" fmla="*/ 7655645 w 8351613"/>
              <a:gd name="connsiteY31" fmla="*/ 0 h 1755666"/>
              <a:gd name="connsiteX32" fmla="*/ 8351613 w 8351613"/>
              <a:gd name="connsiteY32" fmla="*/ 0 h 1755666"/>
              <a:gd name="connsiteX33" fmla="*/ 8351613 w 8351613"/>
              <a:gd name="connsiteY33" fmla="*/ 473053 h 1755666"/>
              <a:gd name="connsiteX34" fmla="*/ 8351613 w 8351613"/>
              <a:gd name="connsiteY34" fmla="*/ 960736 h 1755666"/>
              <a:gd name="connsiteX35" fmla="*/ 8351613 w 8351613"/>
              <a:gd name="connsiteY35" fmla="*/ 1463049 h 175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51613" h="1755666" stroke="0" extrusionOk="0">
                <a:moveTo>
                  <a:pt x="0" y="0"/>
                </a:moveTo>
                <a:cubicBezTo>
                  <a:pt x="226427" y="-7674"/>
                  <a:pt x="395435" y="-5130"/>
                  <a:pt x="528935" y="0"/>
                </a:cubicBezTo>
                <a:cubicBezTo>
                  <a:pt x="662435" y="5130"/>
                  <a:pt x="1035373" y="-2668"/>
                  <a:pt x="1391936" y="0"/>
                </a:cubicBezTo>
                <a:cubicBezTo>
                  <a:pt x="1748499" y="2668"/>
                  <a:pt x="1789877" y="11289"/>
                  <a:pt x="2087903" y="0"/>
                </a:cubicBezTo>
                <a:cubicBezTo>
                  <a:pt x="2385929" y="-11289"/>
                  <a:pt x="2620635" y="17582"/>
                  <a:pt x="2783871" y="0"/>
                </a:cubicBezTo>
                <a:cubicBezTo>
                  <a:pt x="2947107" y="-17582"/>
                  <a:pt x="3208840" y="-32505"/>
                  <a:pt x="3479839" y="0"/>
                </a:cubicBezTo>
                <a:cubicBezTo>
                  <a:pt x="3750838" y="32505"/>
                  <a:pt x="3809073" y="-13007"/>
                  <a:pt x="4092290" y="0"/>
                </a:cubicBezTo>
                <a:cubicBezTo>
                  <a:pt x="4375507" y="13007"/>
                  <a:pt x="4577027" y="-29902"/>
                  <a:pt x="4871774" y="0"/>
                </a:cubicBezTo>
                <a:cubicBezTo>
                  <a:pt x="5166521" y="29902"/>
                  <a:pt x="5345367" y="-26973"/>
                  <a:pt x="5651258" y="0"/>
                </a:cubicBezTo>
                <a:cubicBezTo>
                  <a:pt x="5957149" y="26973"/>
                  <a:pt x="5982886" y="18301"/>
                  <a:pt x="6096677" y="0"/>
                </a:cubicBezTo>
                <a:cubicBezTo>
                  <a:pt x="6210468" y="-18301"/>
                  <a:pt x="6506417" y="-14861"/>
                  <a:pt x="6792645" y="0"/>
                </a:cubicBezTo>
                <a:cubicBezTo>
                  <a:pt x="7078873" y="14861"/>
                  <a:pt x="7156748" y="23817"/>
                  <a:pt x="7321581" y="0"/>
                </a:cubicBezTo>
                <a:cubicBezTo>
                  <a:pt x="7486414" y="-23817"/>
                  <a:pt x="8075451" y="8860"/>
                  <a:pt x="8351613" y="0"/>
                </a:cubicBezTo>
                <a:cubicBezTo>
                  <a:pt x="8372565" y="220074"/>
                  <a:pt x="8373037" y="297827"/>
                  <a:pt x="8351613" y="473053"/>
                </a:cubicBezTo>
                <a:cubicBezTo>
                  <a:pt x="8330189" y="648279"/>
                  <a:pt x="8331205" y="864161"/>
                  <a:pt x="8351613" y="989996"/>
                </a:cubicBezTo>
                <a:cubicBezTo>
                  <a:pt x="8372021" y="1115831"/>
                  <a:pt x="8374723" y="1345749"/>
                  <a:pt x="8351613" y="1463049"/>
                </a:cubicBezTo>
                <a:cubicBezTo>
                  <a:pt x="8205628" y="1597936"/>
                  <a:pt x="8160818" y="1629610"/>
                  <a:pt x="8058996" y="1755666"/>
                </a:cubicBezTo>
                <a:cubicBezTo>
                  <a:pt x="7780155" y="1784694"/>
                  <a:pt x="7642596" y="1738901"/>
                  <a:pt x="7468003" y="1755666"/>
                </a:cubicBezTo>
                <a:cubicBezTo>
                  <a:pt x="7293410" y="1772431"/>
                  <a:pt x="6916936" y="1715040"/>
                  <a:pt x="6635240" y="1755666"/>
                </a:cubicBezTo>
                <a:cubicBezTo>
                  <a:pt x="6353544" y="1796292"/>
                  <a:pt x="6153033" y="1722525"/>
                  <a:pt x="5963657" y="1755666"/>
                </a:cubicBezTo>
                <a:cubicBezTo>
                  <a:pt x="5774281" y="1788807"/>
                  <a:pt x="5578195" y="1756291"/>
                  <a:pt x="5292074" y="1755666"/>
                </a:cubicBezTo>
                <a:cubicBezTo>
                  <a:pt x="5005953" y="1755041"/>
                  <a:pt x="5061380" y="1771990"/>
                  <a:pt x="4862261" y="1755666"/>
                </a:cubicBezTo>
                <a:cubicBezTo>
                  <a:pt x="4663142" y="1739342"/>
                  <a:pt x="4444355" y="1735506"/>
                  <a:pt x="4029498" y="1755666"/>
                </a:cubicBezTo>
                <a:cubicBezTo>
                  <a:pt x="3614641" y="1775826"/>
                  <a:pt x="3802236" y="1771723"/>
                  <a:pt x="3599685" y="1755666"/>
                </a:cubicBezTo>
                <a:cubicBezTo>
                  <a:pt x="3397134" y="1739609"/>
                  <a:pt x="3146087" y="1729154"/>
                  <a:pt x="2847512" y="1755666"/>
                </a:cubicBezTo>
                <a:cubicBezTo>
                  <a:pt x="2548937" y="1782178"/>
                  <a:pt x="2389059" y="1746693"/>
                  <a:pt x="2175929" y="1755666"/>
                </a:cubicBezTo>
                <a:cubicBezTo>
                  <a:pt x="1962799" y="1764639"/>
                  <a:pt x="1818146" y="1779012"/>
                  <a:pt x="1665526" y="1755666"/>
                </a:cubicBezTo>
                <a:cubicBezTo>
                  <a:pt x="1512906" y="1732320"/>
                  <a:pt x="1265853" y="1765898"/>
                  <a:pt x="913353" y="1755666"/>
                </a:cubicBezTo>
                <a:cubicBezTo>
                  <a:pt x="560853" y="1745434"/>
                  <a:pt x="368440" y="1726843"/>
                  <a:pt x="0" y="1755666"/>
                </a:cubicBezTo>
                <a:cubicBezTo>
                  <a:pt x="8338" y="1624631"/>
                  <a:pt x="-16250" y="1483681"/>
                  <a:pt x="0" y="1223114"/>
                </a:cubicBezTo>
                <a:cubicBezTo>
                  <a:pt x="16250" y="962547"/>
                  <a:pt x="18053" y="937239"/>
                  <a:pt x="0" y="690562"/>
                </a:cubicBezTo>
                <a:cubicBezTo>
                  <a:pt x="-18053" y="443885"/>
                  <a:pt x="-5989" y="226317"/>
                  <a:pt x="0" y="0"/>
                </a:cubicBezTo>
                <a:close/>
              </a:path>
              <a:path w="8351613" h="1755666" fill="darkenLess" stroke="0" extrusionOk="0">
                <a:moveTo>
                  <a:pt x="8058996" y="1755666"/>
                </a:moveTo>
                <a:cubicBezTo>
                  <a:pt x="8080953" y="1678344"/>
                  <a:pt x="8089347" y="1609320"/>
                  <a:pt x="8117520" y="1521573"/>
                </a:cubicBezTo>
                <a:cubicBezTo>
                  <a:pt x="8204069" y="1487687"/>
                  <a:pt x="8294998" y="1472727"/>
                  <a:pt x="8351613" y="1463049"/>
                </a:cubicBezTo>
                <a:cubicBezTo>
                  <a:pt x="8235574" y="1602800"/>
                  <a:pt x="8160965" y="1666889"/>
                  <a:pt x="8058996" y="1755666"/>
                </a:cubicBezTo>
                <a:close/>
              </a:path>
              <a:path w="8351613" h="1755666" fill="none" extrusionOk="0">
                <a:moveTo>
                  <a:pt x="8058996" y="1755666"/>
                </a:moveTo>
                <a:cubicBezTo>
                  <a:pt x="8077040" y="1682433"/>
                  <a:pt x="8087254" y="1629958"/>
                  <a:pt x="8117520" y="1521573"/>
                </a:cubicBezTo>
                <a:cubicBezTo>
                  <a:pt x="8194567" y="1493420"/>
                  <a:pt x="8297682" y="1479494"/>
                  <a:pt x="8351613" y="1463049"/>
                </a:cubicBezTo>
                <a:cubicBezTo>
                  <a:pt x="8284594" y="1535427"/>
                  <a:pt x="8131904" y="1678448"/>
                  <a:pt x="8058996" y="1755666"/>
                </a:cubicBezTo>
                <a:cubicBezTo>
                  <a:pt x="7784591" y="1780887"/>
                  <a:pt x="7679597" y="1773035"/>
                  <a:pt x="7468003" y="1755666"/>
                </a:cubicBezTo>
                <a:cubicBezTo>
                  <a:pt x="7256409" y="1738297"/>
                  <a:pt x="7168323" y="1752265"/>
                  <a:pt x="7038190" y="1755666"/>
                </a:cubicBezTo>
                <a:cubicBezTo>
                  <a:pt x="6908057" y="1759067"/>
                  <a:pt x="6385121" y="1757644"/>
                  <a:pt x="6205427" y="1755666"/>
                </a:cubicBezTo>
                <a:cubicBezTo>
                  <a:pt x="6025733" y="1753688"/>
                  <a:pt x="5748280" y="1772392"/>
                  <a:pt x="5533844" y="1755666"/>
                </a:cubicBezTo>
                <a:cubicBezTo>
                  <a:pt x="5319408" y="1738940"/>
                  <a:pt x="5214342" y="1749601"/>
                  <a:pt x="5023441" y="1755666"/>
                </a:cubicBezTo>
                <a:cubicBezTo>
                  <a:pt x="4832540" y="1761731"/>
                  <a:pt x="4556339" y="1748416"/>
                  <a:pt x="4351858" y="1755666"/>
                </a:cubicBezTo>
                <a:cubicBezTo>
                  <a:pt x="4147377" y="1762916"/>
                  <a:pt x="4101444" y="1744250"/>
                  <a:pt x="3922045" y="1755666"/>
                </a:cubicBezTo>
                <a:cubicBezTo>
                  <a:pt x="3742646" y="1767082"/>
                  <a:pt x="3637208" y="1773568"/>
                  <a:pt x="3492232" y="1755666"/>
                </a:cubicBezTo>
                <a:cubicBezTo>
                  <a:pt x="3347256" y="1737764"/>
                  <a:pt x="3146893" y="1776375"/>
                  <a:pt x="2981829" y="1755666"/>
                </a:cubicBezTo>
                <a:cubicBezTo>
                  <a:pt x="2816765" y="1734957"/>
                  <a:pt x="2631284" y="1730995"/>
                  <a:pt x="2310246" y="1755666"/>
                </a:cubicBezTo>
                <a:cubicBezTo>
                  <a:pt x="1989208" y="1780337"/>
                  <a:pt x="1946681" y="1734142"/>
                  <a:pt x="1719252" y="1755666"/>
                </a:cubicBezTo>
                <a:cubicBezTo>
                  <a:pt x="1491823" y="1777190"/>
                  <a:pt x="1204609" y="1735074"/>
                  <a:pt x="1047669" y="1755666"/>
                </a:cubicBezTo>
                <a:cubicBezTo>
                  <a:pt x="890729" y="1776258"/>
                  <a:pt x="806492" y="1745656"/>
                  <a:pt x="617856" y="1755666"/>
                </a:cubicBezTo>
                <a:cubicBezTo>
                  <a:pt x="429220" y="1765676"/>
                  <a:pt x="161919" y="1779816"/>
                  <a:pt x="0" y="1755666"/>
                </a:cubicBezTo>
                <a:cubicBezTo>
                  <a:pt x="6557" y="1579454"/>
                  <a:pt x="29503" y="1428508"/>
                  <a:pt x="0" y="1152887"/>
                </a:cubicBezTo>
                <a:cubicBezTo>
                  <a:pt x="-29503" y="877266"/>
                  <a:pt x="-24190" y="788602"/>
                  <a:pt x="0" y="620335"/>
                </a:cubicBezTo>
                <a:cubicBezTo>
                  <a:pt x="24190" y="452068"/>
                  <a:pt x="23771" y="189878"/>
                  <a:pt x="0" y="0"/>
                </a:cubicBezTo>
                <a:cubicBezTo>
                  <a:pt x="325476" y="18789"/>
                  <a:pt x="483944" y="-21510"/>
                  <a:pt x="863000" y="0"/>
                </a:cubicBezTo>
                <a:cubicBezTo>
                  <a:pt x="1242056" y="21510"/>
                  <a:pt x="1233390" y="19708"/>
                  <a:pt x="1475452" y="0"/>
                </a:cubicBezTo>
                <a:cubicBezTo>
                  <a:pt x="1717514" y="-19708"/>
                  <a:pt x="1895356" y="-22828"/>
                  <a:pt x="2087903" y="0"/>
                </a:cubicBezTo>
                <a:cubicBezTo>
                  <a:pt x="2280450" y="22828"/>
                  <a:pt x="2552162" y="16725"/>
                  <a:pt x="2867387" y="0"/>
                </a:cubicBezTo>
                <a:cubicBezTo>
                  <a:pt x="3182612" y="-16725"/>
                  <a:pt x="3315809" y="-34911"/>
                  <a:pt x="3646871" y="0"/>
                </a:cubicBezTo>
                <a:cubicBezTo>
                  <a:pt x="3977933" y="34911"/>
                  <a:pt x="4306392" y="31966"/>
                  <a:pt x="4509871" y="0"/>
                </a:cubicBezTo>
                <a:cubicBezTo>
                  <a:pt x="4713350" y="-31966"/>
                  <a:pt x="4805737" y="9488"/>
                  <a:pt x="4955290" y="0"/>
                </a:cubicBezTo>
                <a:cubicBezTo>
                  <a:pt x="5104843" y="-9488"/>
                  <a:pt x="5293914" y="-22040"/>
                  <a:pt x="5484226" y="0"/>
                </a:cubicBezTo>
                <a:cubicBezTo>
                  <a:pt x="5674538" y="22040"/>
                  <a:pt x="5964251" y="28005"/>
                  <a:pt x="6180194" y="0"/>
                </a:cubicBezTo>
                <a:cubicBezTo>
                  <a:pt x="6396137" y="-28005"/>
                  <a:pt x="6518866" y="7133"/>
                  <a:pt x="6792645" y="0"/>
                </a:cubicBezTo>
                <a:cubicBezTo>
                  <a:pt x="7066424" y="-7133"/>
                  <a:pt x="7282092" y="-18501"/>
                  <a:pt x="7655645" y="0"/>
                </a:cubicBezTo>
                <a:cubicBezTo>
                  <a:pt x="8029198" y="18501"/>
                  <a:pt x="8081573" y="-31130"/>
                  <a:pt x="8351613" y="0"/>
                </a:cubicBezTo>
                <a:cubicBezTo>
                  <a:pt x="8339365" y="171185"/>
                  <a:pt x="8338412" y="311220"/>
                  <a:pt x="8351613" y="473053"/>
                </a:cubicBezTo>
                <a:cubicBezTo>
                  <a:pt x="8364814" y="634886"/>
                  <a:pt x="8333090" y="825101"/>
                  <a:pt x="8351613" y="960736"/>
                </a:cubicBezTo>
                <a:cubicBezTo>
                  <a:pt x="8370136" y="1096371"/>
                  <a:pt x="8373121" y="1330105"/>
                  <a:pt x="8351613" y="1463049"/>
                </a:cubicBezTo>
              </a:path>
              <a:path w="8351613" h="1755666" fill="none" stroke="0" extrusionOk="0">
                <a:moveTo>
                  <a:pt x="8058996" y="1755666"/>
                </a:moveTo>
                <a:cubicBezTo>
                  <a:pt x="8085904" y="1651024"/>
                  <a:pt x="8101074" y="1584988"/>
                  <a:pt x="8117520" y="1521573"/>
                </a:cubicBezTo>
                <a:cubicBezTo>
                  <a:pt x="8215247" y="1506214"/>
                  <a:pt x="8268829" y="1483854"/>
                  <a:pt x="8351613" y="1463049"/>
                </a:cubicBezTo>
                <a:cubicBezTo>
                  <a:pt x="8282577" y="1548738"/>
                  <a:pt x="8186622" y="1602681"/>
                  <a:pt x="8058996" y="1755666"/>
                </a:cubicBezTo>
                <a:cubicBezTo>
                  <a:pt x="7942893" y="1772108"/>
                  <a:pt x="7834578" y="1753500"/>
                  <a:pt x="7629183" y="1755666"/>
                </a:cubicBezTo>
                <a:cubicBezTo>
                  <a:pt x="7423788" y="1757832"/>
                  <a:pt x="7291936" y="1746870"/>
                  <a:pt x="7199370" y="1755666"/>
                </a:cubicBezTo>
                <a:cubicBezTo>
                  <a:pt x="7106804" y="1764462"/>
                  <a:pt x="6755340" y="1783625"/>
                  <a:pt x="6608377" y="1755666"/>
                </a:cubicBezTo>
                <a:cubicBezTo>
                  <a:pt x="6461414" y="1727707"/>
                  <a:pt x="6389360" y="1773766"/>
                  <a:pt x="6178564" y="1755666"/>
                </a:cubicBezTo>
                <a:cubicBezTo>
                  <a:pt x="5967768" y="1737566"/>
                  <a:pt x="5714365" y="1767931"/>
                  <a:pt x="5587571" y="1755666"/>
                </a:cubicBezTo>
                <a:cubicBezTo>
                  <a:pt x="5460777" y="1743401"/>
                  <a:pt x="5075782" y="1756326"/>
                  <a:pt x="4835398" y="1755666"/>
                </a:cubicBezTo>
                <a:cubicBezTo>
                  <a:pt x="4595014" y="1755006"/>
                  <a:pt x="4502384" y="1771676"/>
                  <a:pt x="4244405" y="1755666"/>
                </a:cubicBezTo>
                <a:cubicBezTo>
                  <a:pt x="3986426" y="1739656"/>
                  <a:pt x="3726236" y="1788904"/>
                  <a:pt x="3572822" y="1755666"/>
                </a:cubicBezTo>
                <a:cubicBezTo>
                  <a:pt x="3419408" y="1722428"/>
                  <a:pt x="3192670" y="1778351"/>
                  <a:pt x="3062418" y="1755666"/>
                </a:cubicBezTo>
                <a:cubicBezTo>
                  <a:pt x="2932166" y="1732981"/>
                  <a:pt x="2680998" y="1735210"/>
                  <a:pt x="2310246" y="1755666"/>
                </a:cubicBezTo>
                <a:cubicBezTo>
                  <a:pt x="1939494" y="1776122"/>
                  <a:pt x="1803390" y="1786366"/>
                  <a:pt x="1558073" y="1755666"/>
                </a:cubicBezTo>
                <a:cubicBezTo>
                  <a:pt x="1312756" y="1724966"/>
                  <a:pt x="1117582" y="1785758"/>
                  <a:pt x="886490" y="1755666"/>
                </a:cubicBezTo>
                <a:cubicBezTo>
                  <a:pt x="655398" y="1725574"/>
                  <a:pt x="285077" y="1784727"/>
                  <a:pt x="0" y="1755666"/>
                </a:cubicBezTo>
                <a:cubicBezTo>
                  <a:pt x="6772" y="1518294"/>
                  <a:pt x="-26344" y="1332420"/>
                  <a:pt x="0" y="1223114"/>
                </a:cubicBezTo>
                <a:cubicBezTo>
                  <a:pt x="26344" y="1113808"/>
                  <a:pt x="-24258" y="913459"/>
                  <a:pt x="0" y="690562"/>
                </a:cubicBezTo>
                <a:cubicBezTo>
                  <a:pt x="24258" y="467665"/>
                  <a:pt x="-26858" y="141213"/>
                  <a:pt x="0" y="0"/>
                </a:cubicBezTo>
                <a:cubicBezTo>
                  <a:pt x="299434" y="-18994"/>
                  <a:pt x="344340" y="-8526"/>
                  <a:pt x="612452" y="0"/>
                </a:cubicBezTo>
                <a:cubicBezTo>
                  <a:pt x="880564" y="8526"/>
                  <a:pt x="1060227" y="32041"/>
                  <a:pt x="1475452" y="0"/>
                </a:cubicBezTo>
                <a:cubicBezTo>
                  <a:pt x="1890677" y="-32041"/>
                  <a:pt x="2048649" y="5146"/>
                  <a:pt x="2254936" y="0"/>
                </a:cubicBezTo>
                <a:cubicBezTo>
                  <a:pt x="2461223" y="-5146"/>
                  <a:pt x="2671539" y="3556"/>
                  <a:pt x="2783871" y="0"/>
                </a:cubicBezTo>
                <a:cubicBezTo>
                  <a:pt x="2896204" y="-3556"/>
                  <a:pt x="3186603" y="6803"/>
                  <a:pt x="3312806" y="0"/>
                </a:cubicBezTo>
                <a:cubicBezTo>
                  <a:pt x="3439010" y="-6803"/>
                  <a:pt x="3793447" y="-9555"/>
                  <a:pt x="4092290" y="0"/>
                </a:cubicBezTo>
                <a:cubicBezTo>
                  <a:pt x="4391133" y="9555"/>
                  <a:pt x="4423755" y="-5652"/>
                  <a:pt x="4704742" y="0"/>
                </a:cubicBezTo>
                <a:cubicBezTo>
                  <a:pt x="4985729" y="5652"/>
                  <a:pt x="4978162" y="24854"/>
                  <a:pt x="5233677" y="0"/>
                </a:cubicBezTo>
                <a:cubicBezTo>
                  <a:pt x="5489193" y="-24854"/>
                  <a:pt x="5581752" y="-3879"/>
                  <a:pt x="5762613" y="0"/>
                </a:cubicBezTo>
                <a:cubicBezTo>
                  <a:pt x="5943474" y="3879"/>
                  <a:pt x="6117118" y="14363"/>
                  <a:pt x="6375065" y="0"/>
                </a:cubicBezTo>
                <a:cubicBezTo>
                  <a:pt x="6633012" y="-14363"/>
                  <a:pt x="6710142" y="-5218"/>
                  <a:pt x="6820484" y="0"/>
                </a:cubicBezTo>
                <a:cubicBezTo>
                  <a:pt x="6930826" y="5218"/>
                  <a:pt x="7327392" y="8939"/>
                  <a:pt x="7683484" y="0"/>
                </a:cubicBezTo>
                <a:cubicBezTo>
                  <a:pt x="8039576" y="-8939"/>
                  <a:pt x="8164168" y="29099"/>
                  <a:pt x="8351613" y="0"/>
                </a:cubicBezTo>
                <a:cubicBezTo>
                  <a:pt x="8366223" y="164947"/>
                  <a:pt x="8338877" y="241763"/>
                  <a:pt x="8351613" y="443792"/>
                </a:cubicBezTo>
                <a:cubicBezTo>
                  <a:pt x="8364349" y="645821"/>
                  <a:pt x="8352817" y="758320"/>
                  <a:pt x="8351613" y="946105"/>
                </a:cubicBezTo>
                <a:cubicBezTo>
                  <a:pt x="8350409" y="1133890"/>
                  <a:pt x="8335057" y="1304034"/>
                  <a:pt x="8351613" y="1463049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Pojmovi: diktatura proletarijata, teror Čeke, nacionalizam, rasizam, ateizam države, 'arijevci', plansko gospodarstvo, teror Gestapa, gulazi, antisemitizam, socijalistički realizam</a:t>
            </a:r>
          </a:p>
        </p:txBody>
      </p:sp>
    </p:spTree>
    <p:extLst>
      <p:ext uri="{BB962C8B-B14F-4D97-AF65-F5344CB8AC3E}">
        <p14:creationId xmlns:p14="http://schemas.microsoft.com/office/powerpoint/2010/main" xmlns="" val="277762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8F2ECFC-3D28-4846-83E0-E2EB2F3D8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894004"/>
            <a:ext cx="3775705" cy="396399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13DB72DD-9830-4CBB-A12D-454896BEDC70}"/>
              </a:ext>
            </a:extLst>
          </p:cNvPr>
          <p:cNvSpPr/>
          <p:nvPr/>
        </p:nvSpPr>
        <p:spPr>
          <a:xfrm>
            <a:off x="5545013" y="1468876"/>
            <a:ext cx="6161977" cy="3628418"/>
          </a:xfrm>
          <a:custGeom>
            <a:avLst/>
            <a:gdLst>
              <a:gd name="connsiteX0" fmla="*/ -2062106 w 6161977"/>
              <a:gd name="connsiteY0" fmla="*/ 2228574 h 3628418"/>
              <a:gd name="connsiteX1" fmla="*/ -1586710 w 6161977"/>
              <a:gd name="connsiteY1" fmla="*/ 2109912 h 3628418"/>
              <a:gd name="connsiteX2" fmla="*/ -1049307 w 6161977"/>
              <a:gd name="connsiteY2" fmla="*/ 1975773 h 3628418"/>
              <a:gd name="connsiteX3" fmla="*/ -511903 w 6161977"/>
              <a:gd name="connsiteY3" fmla="*/ 1841634 h 3628418"/>
              <a:gd name="connsiteX4" fmla="*/ 4831 w 6161977"/>
              <a:gd name="connsiteY4" fmla="*/ 1712654 h 3628418"/>
              <a:gd name="connsiteX5" fmla="*/ 3036205 w 6161977"/>
              <a:gd name="connsiteY5" fmla="*/ 192 h 3628418"/>
              <a:gd name="connsiteX6" fmla="*/ 6132138 w 6161977"/>
              <a:gd name="connsiteY6" fmla="*/ 1562324 h 3628418"/>
              <a:gd name="connsiteX7" fmla="*/ 3335871 w 6161977"/>
              <a:gd name="connsiteY7" fmla="*/ 3622200 h 3628418"/>
              <a:gd name="connsiteX8" fmla="*/ 164218 w 6161977"/>
              <a:gd name="connsiteY8" fmla="*/ 2398599 h 3628418"/>
              <a:gd name="connsiteX9" fmla="*/ -392363 w 6161977"/>
              <a:gd name="connsiteY9" fmla="*/ 2356093 h 3628418"/>
              <a:gd name="connsiteX10" fmla="*/ -948944 w 6161977"/>
              <a:gd name="connsiteY10" fmla="*/ 2313587 h 3628418"/>
              <a:gd name="connsiteX11" fmla="*/ -1550051 w 6161977"/>
              <a:gd name="connsiteY11" fmla="*/ 2267680 h 3628418"/>
              <a:gd name="connsiteX12" fmla="*/ -2062106 w 6161977"/>
              <a:gd name="connsiteY12" fmla="*/ 2228574 h 362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61977" h="3628418" fill="none" extrusionOk="0">
                <a:moveTo>
                  <a:pt x="-2062106" y="2228574"/>
                </a:moveTo>
                <a:cubicBezTo>
                  <a:pt x="-1924505" y="2188349"/>
                  <a:pt x="-1772055" y="2173676"/>
                  <a:pt x="-1586710" y="2109912"/>
                </a:cubicBezTo>
                <a:cubicBezTo>
                  <a:pt x="-1401365" y="2046148"/>
                  <a:pt x="-1270270" y="2020053"/>
                  <a:pt x="-1049307" y="1975773"/>
                </a:cubicBezTo>
                <a:cubicBezTo>
                  <a:pt x="-828344" y="1931493"/>
                  <a:pt x="-744400" y="1886333"/>
                  <a:pt x="-511903" y="1841634"/>
                </a:cubicBezTo>
                <a:cubicBezTo>
                  <a:pt x="-279406" y="1796935"/>
                  <a:pt x="-240408" y="1754795"/>
                  <a:pt x="4831" y="1712654"/>
                </a:cubicBezTo>
                <a:cubicBezTo>
                  <a:pt x="38333" y="834499"/>
                  <a:pt x="1548647" y="333075"/>
                  <a:pt x="3036205" y="192"/>
                </a:cubicBezTo>
                <a:cubicBezTo>
                  <a:pt x="4528150" y="54360"/>
                  <a:pt x="5828490" y="603438"/>
                  <a:pt x="6132138" y="1562324"/>
                </a:cubicBezTo>
                <a:cubicBezTo>
                  <a:pt x="6542566" y="2328920"/>
                  <a:pt x="5311895" y="3434651"/>
                  <a:pt x="3335871" y="3622200"/>
                </a:cubicBezTo>
                <a:cubicBezTo>
                  <a:pt x="2002109" y="3489826"/>
                  <a:pt x="647517" y="3116986"/>
                  <a:pt x="164218" y="2398599"/>
                </a:cubicBezTo>
                <a:cubicBezTo>
                  <a:pt x="-69804" y="2362322"/>
                  <a:pt x="-185245" y="2352125"/>
                  <a:pt x="-392363" y="2356093"/>
                </a:cubicBezTo>
                <a:cubicBezTo>
                  <a:pt x="-599481" y="2360061"/>
                  <a:pt x="-710828" y="2310451"/>
                  <a:pt x="-948944" y="2313587"/>
                </a:cubicBezTo>
                <a:cubicBezTo>
                  <a:pt x="-1187060" y="2316723"/>
                  <a:pt x="-1352762" y="2308704"/>
                  <a:pt x="-1550051" y="2267680"/>
                </a:cubicBezTo>
                <a:cubicBezTo>
                  <a:pt x="-1747340" y="2226656"/>
                  <a:pt x="-1883499" y="2263223"/>
                  <a:pt x="-2062106" y="2228574"/>
                </a:cubicBezTo>
                <a:close/>
              </a:path>
              <a:path w="6161977" h="3628418" stroke="0" extrusionOk="0">
                <a:moveTo>
                  <a:pt x="-2062106" y="2228574"/>
                </a:moveTo>
                <a:cubicBezTo>
                  <a:pt x="-1960612" y="2213527"/>
                  <a:pt x="-1712445" y="2124968"/>
                  <a:pt x="-1607380" y="2115072"/>
                </a:cubicBezTo>
                <a:cubicBezTo>
                  <a:pt x="-1502315" y="2105176"/>
                  <a:pt x="-1327555" y="2056896"/>
                  <a:pt x="-1131984" y="1996410"/>
                </a:cubicBezTo>
                <a:cubicBezTo>
                  <a:pt x="-936413" y="1935925"/>
                  <a:pt x="-875600" y="1944453"/>
                  <a:pt x="-677258" y="1882908"/>
                </a:cubicBezTo>
                <a:cubicBezTo>
                  <a:pt x="-478916" y="1821362"/>
                  <a:pt x="-156908" y="1772136"/>
                  <a:pt x="4831" y="1712654"/>
                </a:cubicBezTo>
                <a:cubicBezTo>
                  <a:pt x="-252060" y="913701"/>
                  <a:pt x="1078733" y="53141"/>
                  <a:pt x="3036205" y="192"/>
                </a:cubicBezTo>
                <a:cubicBezTo>
                  <a:pt x="4530076" y="-59443"/>
                  <a:pt x="5973071" y="723527"/>
                  <a:pt x="6132138" y="1562324"/>
                </a:cubicBezTo>
                <a:cubicBezTo>
                  <a:pt x="6054526" y="2488166"/>
                  <a:pt x="4830845" y="3726513"/>
                  <a:pt x="3335871" y="3622200"/>
                </a:cubicBezTo>
                <a:cubicBezTo>
                  <a:pt x="2024106" y="3599047"/>
                  <a:pt x="521771" y="3240854"/>
                  <a:pt x="164218" y="2398599"/>
                </a:cubicBezTo>
                <a:cubicBezTo>
                  <a:pt x="19300" y="2390276"/>
                  <a:pt x="-203709" y="2366967"/>
                  <a:pt x="-325573" y="2361194"/>
                </a:cubicBezTo>
                <a:cubicBezTo>
                  <a:pt x="-447437" y="2355421"/>
                  <a:pt x="-614670" y="2338581"/>
                  <a:pt x="-837628" y="2322088"/>
                </a:cubicBezTo>
                <a:cubicBezTo>
                  <a:pt x="-1060586" y="2305595"/>
                  <a:pt x="-1277960" y="2280901"/>
                  <a:pt x="-1394209" y="2279582"/>
                </a:cubicBezTo>
                <a:cubicBezTo>
                  <a:pt x="-1510458" y="2278263"/>
                  <a:pt x="-1795281" y="2263706"/>
                  <a:pt x="-2062106" y="2228574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83465"/>
                      <a:gd name="adj2" fmla="val 114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P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ročitaj tekst u dijelu </a:t>
            </a:r>
            <a:endParaRPr lang="hr-HR" sz="2800" b="1" dirty="0" smtClean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povijesni koncept 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– </a:t>
            </a:r>
            <a:r>
              <a:rPr lang="hr-HR" sz="2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Rad 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 povijesnim izvorima (RB/str. 36), zadatak 5. </a:t>
            </a:r>
            <a:r>
              <a:rPr lang="hr-HR" sz="2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 odgovori na 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pitanja od </a:t>
            </a:r>
            <a:endParaRPr lang="hr-HR" sz="2800" b="1" dirty="0" smtClean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hr-HR" sz="28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do</a:t>
            </a:r>
            <a:r>
              <a:rPr lang="hr-HR" sz="2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c).</a:t>
            </a:r>
            <a:endParaRPr lang="hr-HR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84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suknja, haljina&#10;&#10;Opis je automatski generiran">
            <a:extLst>
              <a:ext uri="{FF2B5EF4-FFF2-40B4-BE49-F238E27FC236}">
                <a16:creationId xmlns:a16="http://schemas.microsoft.com/office/drawing/2014/main" xmlns="" id="{295B5430-DCAC-4B3F-99CD-5A696E39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914" y="3728613"/>
            <a:ext cx="2212086" cy="3129387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7110919" y="1391456"/>
            <a:ext cx="3582186" cy="3280528"/>
          </a:xfrm>
          <a:custGeom>
            <a:avLst/>
            <a:gdLst>
              <a:gd name="connsiteX0" fmla="*/ 3577816 w 3582186"/>
              <a:gd name="connsiteY0" fmla="*/ 3000896 h 3280528"/>
              <a:gd name="connsiteX1" fmla="*/ 2924444 w 3582186"/>
              <a:gd name="connsiteY1" fmla="*/ 2910385 h 3280528"/>
              <a:gd name="connsiteX2" fmla="*/ 631231 w 3582186"/>
              <a:gd name="connsiteY2" fmla="*/ 2890152 h 3280528"/>
              <a:gd name="connsiteX3" fmla="*/ 417482 w 3582186"/>
              <a:gd name="connsiteY3" fmla="*/ 587622 h 3280528"/>
              <a:gd name="connsiteX4" fmla="*/ 2682446 w 3582186"/>
              <a:gd name="connsiteY4" fmla="*/ 217543 h 3280528"/>
              <a:gd name="connsiteX5" fmla="*/ 3361465 w 3582186"/>
              <a:gd name="connsiteY5" fmla="*/ 2429091 h 3280528"/>
              <a:gd name="connsiteX6" fmla="*/ 3577816 w 3582186"/>
              <a:gd name="connsiteY6" fmla="*/ 3000896 h 32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186" h="3280528" fill="none" extrusionOk="0">
                <a:moveTo>
                  <a:pt x="3577816" y="3000896"/>
                </a:moveTo>
                <a:cubicBezTo>
                  <a:pt x="3429895" y="3000380"/>
                  <a:pt x="3066332" y="2930373"/>
                  <a:pt x="2924444" y="2910385"/>
                </a:cubicBezTo>
                <a:cubicBezTo>
                  <a:pt x="2334243" y="3511129"/>
                  <a:pt x="1288757" y="3301756"/>
                  <a:pt x="631231" y="2890152"/>
                </a:cubicBezTo>
                <a:cubicBezTo>
                  <a:pt x="-146996" y="2267752"/>
                  <a:pt x="2582" y="1246336"/>
                  <a:pt x="417482" y="587622"/>
                </a:cubicBezTo>
                <a:cubicBezTo>
                  <a:pt x="839890" y="-138361"/>
                  <a:pt x="1918889" y="-109015"/>
                  <a:pt x="2682446" y="217543"/>
                </a:cubicBezTo>
                <a:cubicBezTo>
                  <a:pt x="3412342" y="669217"/>
                  <a:pt x="3869997" y="1574733"/>
                  <a:pt x="3361465" y="2429091"/>
                </a:cubicBezTo>
                <a:cubicBezTo>
                  <a:pt x="3431459" y="2572250"/>
                  <a:pt x="3501300" y="2736871"/>
                  <a:pt x="3577816" y="3000896"/>
                </a:cubicBezTo>
                <a:close/>
              </a:path>
              <a:path w="3582186" h="3280528" stroke="0" extrusionOk="0">
                <a:moveTo>
                  <a:pt x="3577816" y="3000896"/>
                </a:moveTo>
                <a:cubicBezTo>
                  <a:pt x="3399895" y="2996004"/>
                  <a:pt x="3128335" y="2936794"/>
                  <a:pt x="2924444" y="2910385"/>
                </a:cubicBezTo>
                <a:cubicBezTo>
                  <a:pt x="2163487" y="3306847"/>
                  <a:pt x="1269752" y="3383316"/>
                  <a:pt x="631231" y="2890152"/>
                </a:cubicBezTo>
                <a:cubicBezTo>
                  <a:pt x="-95716" y="2406424"/>
                  <a:pt x="-232034" y="1113432"/>
                  <a:pt x="417482" y="587622"/>
                </a:cubicBezTo>
                <a:cubicBezTo>
                  <a:pt x="784191" y="-21122"/>
                  <a:pt x="1938941" y="-128005"/>
                  <a:pt x="2682446" y="217543"/>
                </a:cubicBezTo>
                <a:cubicBezTo>
                  <a:pt x="3521665" y="791322"/>
                  <a:pt x="3721778" y="1686093"/>
                  <a:pt x="3361465" y="2429091"/>
                </a:cubicBezTo>
                <a:cubicBezTo>
                  <a:pt x="3460000" y="2624090"/>
                  <a:pt x="3486868" y="2830436"/>
                  <a:pt x="3577816" y="3000896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9878"/>
                      <a:gd name="adj2" fmla="val 414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Prepoznaješ li osobu na fotografiji? Što znaš o njemu?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AB3DE11-F619-4C03-A7AB-D5DA3C58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318" y="1725445"/>
            <a:ext cx="6252129" cy="447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83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suknja, haljina&#10;&#10;Opis je automatski generiran">
            <a:extLst>
              <a:ext uri="{FF2B5EF4-FFF2-40B4-BE49-F238E27FC236}">
                <a16:creationId xmlns:a16="http://schemas.microsoft.com/office/drawing/2014/main" xmlns="" id="{295B5430-DCAC-4B3F-99CD-5A696E39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792" y="4072379"/>
            <a:ext cx="1969086" cy="2785621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7492282" y="1240627"/>
            <a:ext cx="3582186" cy="3280528"/>
          </a:xfrm>
          <a:custGeom>
            <a:avLst/>
            <a:gdLst>
              <a:gd name="connsiteX0" fmla="*/ 3266739 w 3582186"/>
              <a:gd name="connsiteY0" fmla="*/ 3170565 h 3280528"/>
              <a:gd name="connsiteX1" fmla="*/ 2698717 w 3582186"/>
              <a:gd name="connsiteY1" fmla="*/ 3054331 h 3280528"/>
              <a:gd name="connsiteX2" fmla="*/ 433336 w 3582186"/>
              <a:gd name="connsiteY2" fmla="*/ 2710019 h 3280528"/>
              <a:gd name="connsiteX3" fmla="*/ 609823 w 3582186"/>
              <a:gd name="connsiteY3" fmla="*/ 407306 h 3280528"/>
              <a:gd name="connsiteX4" fmla="*/ 2899085 w 3582186"/>
              <a:gd name="connsiteY4" fmla="*/ 351515 h 3280528"/>
              <a:gd name="connsiteX5" fmla="*/ 3211056 w 3582186"/>
              <a:gd name="connsiteY5" fmla="*/ 2639994 h 3280528"/>
              <a:gd name="connsiteX6" fmla="*/ 3266739 w 3582186"/>
              <a:gd name="connsiteY6" fmla="*/ 3170565 h 32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186" h="3280528" fill="none" extrusionOk="0">
                <a:moveTo>
                  <a:pt x="3266739" y="3170565"/>
                </a:moveTo>
                <a:cubicBezTo>
                  <a:pt x="2998296" y="3104561"/>
                  <a:pt x="2861180" y="3113214"/>
                  <a:pt x="2698717" y="3054331"/>
                </a:cubicBezTo>
                <a:cubicBezTo>
                  <a:pt x="1969520" y="3478283"/>
                  <a:pt x="997919" y="3288396"/>
                  <a:pt x="433336" y="2710019"/>
                </a:cubicBezTo>
                <a:cubicBezTo>
                  <a:pt x="-333664" y="1855597"/>
                  <a:pt x="-47772" y="988601"/>
                  <a:pt x="609823" y="407306"/>
                </a:cubicBezTo>
                <a:cubicBezTo>
                  <a:pt x="1158475" y="-200202"/>
                  <a:pt x="2203540" y="-21655"/>
                  <a:pt x="2899085" y="351515"/>
                </a:cubicBezTo>
                <a:cubicBezTo>
                  <a:pt x="3628385" y="909821"/>
                  <a:pt x="3895983" y="1770745"/>
                  <a:pt x="3211056" y="2639994"/>
                </a:cubicBezTo>
                <a:cubicBezTo>
                  <a:pt x="3251539" y="2850997"/>
                  <a:pt x="3265224" y="2974391"/>
                  <a:pt x="3266739" y="3170565"/>
                </a:cubicBezTo>
                <a:close/>
              </a:path>
              <a:path w="3582186" h="3280528" stroke="0" extrusionOk="0">
                <a:moveTo>
                  <a:pt x="3266739" y="3170565"/>
                </a:moveTo>
                <a:cubicBezTo>
                  <a:pt x="2999058" y="3131766"/>
                  <a:pt x="2892797" y="3075068"/>
                  <a:pt x="2698717" y="3054331"/>
                </a:cubicBezTo>
                <a:cubicBezTo>
                  <a:pt x="1838952" y="3326943"/>
                  <a:pt x="945687" y="3260687"/>
                  <a:pt x="433336" y="2710019"/>
                </a:cubicBezTo>
                <a:cubicBezTo>
                  <a:pt x="-185424" y="2124158"/>
                  <a:pt x="-138687" y="908940"/>
                  <a:pt x="609823" y="407306"/>
                </a:cubicBezTo>
                <a:cubicBezTo>
                  <a:pt x="1159929" y="-113406"/>
                  <a:pt x="2226630" y="-108006"/>
                  <a:pt x="2899085" y="351515"/>
                </a:cubicBezTo>
                <a:cubicBezTo>
                  <a:pt x="3662552" y="1040720"/>
                  <a:pt x="3742959" y="1952232"/>
                  <a:pt x="3211056" y="2639994"/>
                </a:cubicBezTo>
                <a:cubicBezTo>
                  <a:pt x="3223568" y="2782577"/>
                  <a:pt x="3266719" y="2937827"/>
                  <a:pt x="3266739" y="3170565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1194"/>
                      <a:gd name="adj2" fmla="val 466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Što je gulag?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0E2BDCE-F2C4-40E2-BE84-6BF768D3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57080"/>
            <a:ext cx="7302125" cy="360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68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suknja, haljina&#10;&#10;Opis je automatski generiran">
            <a:extLst>
              <a:ext uri="{FF2B5EF4-FFF2-40B4-BE49-F238E27FC236}">
                <a16:creationId xmlns:a16="http://schemas.microsoft.com/office/drawing/2014/main" xmlns="" id="{295B5430-DCAC-4B3F-99CD-5A696E39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792" y="4072379"/>
            <a:ext cx="1969086" cy="2785621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CAA2EC5-9584-477D-9484-A094E4B75120}"/>
              </a:ext>
            </a:extLst>
          </p:cNvPr>
          <p:cNvSpPr/>
          <p:nvPr/>
        </p:nvSpPr>
        <p:spPr>
          <a:xfrm>
            <a:off x="8927182" y="1286757"/>
            <a:ext cx="2760027" cy="2785622"/>
          </a:xfrm>
          <a:custGeom>
            <a:avLst/>
            <a:gdLst>
              <a:gd name="connsiteX0" fmla="*/ 1904225 w 2760027"/>
              <a:gd name="connsiteY0" fmla="*/ 3022177 h 2785622"/>
              <a:gd name="connsiteX1" fmla="*/ 1547936 w 2760027"/>
              <a:gd name="connsiteY1" fmla="*/ 2775272 h 2785622"/>
              <a:gd name="connsiteX2" fmla="*/ 31550 w 2760027"/>
              <a:gd name="connsiteY2" fmla="*/ 1688934 h 2785622"/>
              <a:gd name="connsiteX3" fmla="*/ 953556 w 2760027"/>
              <a:gd name="connsiteY3" fmla="*/ 68172 h 2785622"/>
              <a:gd name="connsiteX4" fmla="*/ 2649248 w 2760027"/>
              <a:gd name="connsiteY4" fmla="*/ 846046 h 2785622"/>
              <a:gd name="connsiteX5" fmla="*/ 2048830 w 2760027"/>
              <a:gd name="connsiteY5" fmla="*/ 2611118 h 2785622"/>
              <a:gd name="connsiteX6" fmla="*/ 1904225 w 2760027"/>
              <a:gd name="connsiteY6" fmla="*/ 3022177 h 278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0027" h="2785622" fill="none" extrusionOk="0">
                <a:moveTo>
                  <a:pt x="1904225" y="3022177"/>
                </a:moveTo>
                <a:cubicBezTo>
                  <a:pt x="1771408" y="2938767"/>
                  <a:pt x="1673046" y="2847515"/>
                  <a:pt x="1547936" y="2775272"/>
                </a:cubicBezTo>
                <a:cubicBezTo>
                  <a:pt x="860403" y="2888047"/>
                  <a:pt x="181600" y="2277413"/>
                  <a:pt x="31550" y="1688934"/>
                </a:cubicBezTo>
                <a:cubicBezTo>
                  <a:pt x="-149318" y="948691"/>
                  <a:pt x="416618" y="268790"/>
                  <a:pt x="953556" y="68172"/>
                </a:cubicBezTo>
                <a:cubicBezTo>
                  <a:pt x="1540197" y="-234693"/>
                  <a:pt x="2352039" y="293801"/>
                  <a:pt x="2649248" y="846046"/>
                </a:cubicBezTo>
                <a:cubicBezTo>
                  <a:pt x="2797194" y="1510507"/>
                  <a:pt x="2704073" y="2199343"/>
                  <a:pt x="2048830" y="2611118"/>
                </a:cubicBezTo>
                <a:cubicBezTo>
                  <a:pt x="1972210" y="2801583"/>
                  <a:pt x="1964000" y="2896393"/>
                  <a:pt x="1904225" y="3022177"/>
                </a:cubicBezTo>
                <a:close/>
              </a:path>
              <a:path w="2760027" h="2785622" stroke="0" extrusionOk="0">
                <a:moveTo>
                  <a:pt x="1904225" y="3022177"/>
                </a:moveTo>
                <a:cubicBezTo>
                  <a:pt x="1781735" y="2938706"/>
                  <a:pt x="1689974" y="2887896"/>
                  <a:pt x="1547936" y="2775272"/>
                </a:cubicBezTo>
                <a:cubicBezTo>
                  <a:pt x="784651" y="2799126"/>
                  <a:pt x="104675" y="2316397"/>
                  <a:pt x="31550" y="1688934"/>
                </a:cubicBezTo>
                <a:cubicBezTo>
                  <a:pt x="-82977" y="1148378"/>
                  <a:pt x="276532" y="263090"/>
                  <a:pt x="953556" y="68172"/>
                </a:cubicBezTo>
                <a:cubicBezTo>
                  <a:pt x="1471527" y="-153751"/>
                  <a:pt x="2400275" y="347022"/>
                  <a:pt x="2649248" y="846046"/>
                </a:cubicBezTo>
                <a:cubicBezTo>
                  <a:pt x="2923835" y="1559342"/>
                  <a:pt x="2540968" y="2312155"/>
                  <a:pt x="2048830" y="2611118"/>
                </a:cubicBezTo>
                <a:cubicBezTo>
                  <a:pt x="1968015" y="2783877"/>
                  <a:pt x="1972322" y="2869612"/>
                  <a:pt x="1904225" y="3022177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18993"/>
                      <a:gd name="adj2" fmla="val 5849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Objasni navedene pojmove.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jagram toka: Bušena vrpca 5">
            <a:extLst>
              <a:ext uri="{FF2B5EF4-FFF2-40B4-BE49-F238E27FC236}">
                <a16:creationId xmlns:a16="http://schemas.microsoft.com/office/drawing/2014/main" xmlns="" id="{57426FF4-FFC1-4BD0-9156-A2696E2627DC}"/>
              </a:ext>
            </a:extLst>
          </p:cNvPr>
          <p:cNvSpPr/>
          <p:nvPr/>
        </p:nvSpPr>
        <p:spPr>
          <a:xfrm rot="21194276">
            <a:off x="243756" y="1636610"/>
            <a:ext cx="3925613" cy="2450832"/>
          </a:xfrm>
          <a:custGeom>
            <a:avLst/>
            <a:gdLst>
              <a:gd name="connsiteX0" fmla="*/ 0 w 3925613"/>
              <a:gd name="connsiteY0" fmla="*/ 245083 h 2450832"/>
              <a:gd name="connsiteX1" fmla="*/ 981403 w 3925613"/>
              <a:gd name="connsiteY1" fmla="*/ 490166 h 2450832"/>
              <a:gd name="connsiteX2" fmla="*/ 1962806 w 3925613"/>
              <a:gd name="connsiteY2" fmla="*/ 245083 h 2450832"/>
              <a:gd name="connsiteX3" fmla="*/ 2944209 w 3925613"/>
              <a:gd name="connsiteY3" fmla="*/ 0 h 2450832"/>
              <a:gd name="connsiteX4" fmla="*/ 3925613 w 3925613"/>
              <a:gd name="connsiteY4" fmla="*/ 245083 h 2450832"/>
              <a:gd name="connsiteX5" fmla="*/ 3925613 w 3925613"/>
              <a:gd name="connsiteY5" fmla="*/ 2205748 h 2450832"/>
              <a:gd name="connsiteX6" fmla="*/ 2944209 w 3925613"/>
              <a:gd name="connsiteY6" fmla="*/ 1960665 h 2450832"/>
              <a:gd name="connsiteX7" fmla="*/ 1962806 w 3925613"/>
              <a:gd name="connsiteY7" fmla="*/ 2205748 h 2450832"/>
              <a:gd name="connsiteX8" fmla="*/ 981403 w 3925613"/>
              <a:gd name="connsiteY8" fmla="*/ 2450832 h 2450832"/>
              <a:gd name="connsiteX9" fmla="*/ 0 w 3925613"/>
              <a:gd name="connsiteY9" fmla="*/ 2205748 h 2450832"/>
              <a:gd name="connsiteX10" fmla="*/ 0 w 3925613"/>
              <a:gd name="connsiteY10" fmla="*/ 245083 h 245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25613" h="2450832" fill="none" extrusionOk="0">
                <a:moveTo>
                  <a:pt x="0" y="245083"/>
                </a:moveTo>
                <a:cubicBezTo>
                  <a:pt x="-12533" y="312418"/>
                  <a:pt x="407540" y="498084"/>
                  <a:pt x="981403" y="490166"/>
                </a:cubicBezTo>
                <a:cubicBezTo>
                  <a:pt x="1508809" y="481037"/>
                  <a:pt x="1958105" y="378622"/>
                  <a:pt x="1962806" y="245083"/>
                </a:cubicBezTo>
                <a:cubicBezTo>
                  <a:pt x="1962438" y="20580"/>
                  <a:pt x="2398196" y="-4916"/>
                  <a:pt x="2944209" y="0"/>
                </a:cubicBezTo>
                <a:cubicBezTo>
                  <a:pt x="3482533" y="4668"/>
                  <a:pt x="3922499" y="98613"/>
                  <a:pt x="3925613" y="245083"/>
                </a:cubicBezTo>
                <a:cubicBezTo>
                  <a:pt x="3869358" y="737049"/>
                  <a:pt x="3761342" y="1920603"/>
                  <a:pt x="3925613" y="2205748"/>
                </a:cubicBezTo>
                <a:cubicBezTo>
                  <a:pt x="3917467" y="2077841"/>
                  <a:pt x="3478293" y="2016750"/>
                  <a:pt x="2944209" y="1960665"/>
                </a:cubicBezTo>
                <a:cubicBezTo>
                  <a:pt x="2385212" y="1960587"/>
                  <a:pt x="1981914" y="2071157"/>
                  <a:pt x="1962806" y="2205748"/>
                </a:cubicBezTo>
                <a:cubicBezTo>
                  <a:pt x="1950080" y="2385712"/>
                  <a:pt x="1603341" y="2474411"/>
                  <a:pt x="981403" y="2450832"/>
                </a:cubicBezTo>
                <a:cubicBezTo>
                  <a:pt x="434272" y="2470592"/>
                  <a:pt x="-19173" y="2346324"/>
                  <a:pt x="0" y="2205748"/>
                </a:cubicBezTo>
                <a:cubicBezTo>
                  <a:pt x="61340" y="1947701"/>
                  <a:pt x="-90225" y="887918"/>
                  <a:pt x="0" y="245083"/>
                </a:cubicBezTo>
                <a:close/>
              </a:path>
              <a:path w="3925613" h="2450832" stroke="0" extrusionOk="0">
                <a:moveTo>
                  <a:pt x="0" y="245083"/>
                </a:moveTo>
                <a:cubicBezTo>
                  <a:pt x="65242" y="346683"/>
                  <a:pt x="427443" y="432314"/>
                  <a:pt x="981403" y="490166"/>
                </a:cubicBezTo>
                <a:cubicBezTo>
                  <a:pt x="1506296" y="509308"/>
                  <a:pt x="1964941" y="381854"/>
                  <a:pt x="1962806" y="245083"/>
                </a:cubicBezTo>
                <a:cubicBezTo>
                  <a:pt x="1990656" y="78583"/>
                  <a:pt x="2469091" y="6385"/>
                  <a:pt x="2944209" y="0"/>
                </a:cubicBezTo>
                <a:cubicBezTo>
                  <a:pt x="3482917" y="-6934"/>
                  <a:pt x="3919058" y="111361"/>
                  <a:pt x="3925613" y="245083"/>
                </a:cubicBezTo>
                <a:cubicBezTo>
                  <a:pt x="3826149" y="894296"/>
                  <a:pt x="3767123" y="1287380"/>
                  <a:pt x="3925613" y="2205748"/>
                </a:cubicBezTo>
                <a:cubicBezTo>
                  <a:pt x="3878914" y="2136064"/>
                  <a:pt x="3510314" y="1917453"/>
                  <a:pt x="2944209" y="1960665"/>
                </a:cubicBezTo>
                <a:cubicBezTo>
                  <a:pt x="2411866" y="1984242"/>
                  <a:pt x="1953474" y="2071932"/>
                  <a:pt x="1962806" y="2205748"/>
                </a:cubicBezTo>
                <a:cubicBezTo>
                  <a:pt x="1978545" y="2325942"/>
                  <a:pt x="1506948" y="2528406"/>
                  <a:pt x="981403" y="2450832"/>
                </a:cubicBezTo>
                <a:cubicBezTo>
                  <a:pt x="450530" y="2438749"/>
                  <a:pt x="-1221" y="2343740"/>
                  <a:pt x="0" y="2205748"/>
                </a:cubicBezTo>
                <a:cubicBezTo>
                  <a:pt x="113378" y="1608902"/>
                  <a:pt x="-142133" y="935347"/>
                  <a:pt x="0" y="245083"/>
                </a:cubicBezTo>
                <a:close/>
              </a:path>
            </a:pathLst>
          </a:custGeom>
          <a:solidFill>
            <a:srgbClr val="9CFCA7"/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132702383">
                  <a:prstGeom prst="flowChartPunchedTap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 LIČNOSTI 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ijagram toka: Bušena vrpca 7">
            <a:extLst>
              <a:ext uri="{FF2B5EF4-FFF2-40B4-BE49-F238E27FC236}">
                <a16:creationId xmlns:a16="http://schemas.microsoft.com/office/drawing/2014/main" xmlns="" id="{196E83B5-C5EB-456F-B09B-C35F0F50B455}"/>
              </a:ext>
            </a:extLst>
          </p:cNvPr>
          <p:cNvSpPr/>
          <p:nvPr/>
        </p:nvSpPr>
        <p:spPr>
          <a:xfrm rot="336891">
            <a:off x="4657310" y="3628284"/>
            <a:ext cx="4206120" cy="2701688"/>
          </a:xfrm>
          <a:custGeom>
            <a:avLst/>
            <a:gdLst>
              <a:gd name="connsiteX0" fmla="*/ 0 w 4206120"/>
              <a:gd name="connsiteY0" fmla="*/ 270168 h 2701688"/>
              <a:gd name="connsiteX1" fmla="*/ 1051530 w 4206120"/>
              <a:gd name="connsiteY1" fmla="*/ 540337 h 2701688"/>
              <a:gd name="connsiteX2" fmla="*/ 2103060 w 4206120"/>
              <a:gd name="connsiteY2" fmla="*/ 270168 h 2701688"/>
              <a:gd name="connsiteX3" fmla="*/ 3154590 w 4206120"/>
              <a:gd name="connsiteY3" fmla="*/ 0 h 2701688"/>
              <a:gd name="connsiteX4" fmla="*/ 4206120 w 4206120"/>
              <a:gd name="connsiteY4" fmla="*/ 270168 h 2701688"/>
              <a:gd name="connsiteX5" fmla="*/ 4206120 w 4206120"/>
              <a:gd name="connsiteY5" fmla="*/ 2431519 h 2701688"/>
              <a:gd name="connsiteX6" fmla="*/ 3154590 w 4206120"/>
              <a:gd name="connsiteY6" fmla="*/ 2161350 h 2701688"/>
              <a:gd name="connsiteX7" fmla="*/ 2103060 w 4206120"/>
              <a:gd name="connsiteY7" fmla="*/ 2431519 h 2701688"/>
              <a:gd name="connsiteX8" fmla="*/ 1051530 w 4206120"/>
              <a:gd name="connsiteY8" fmla="*/ 2701687 h 2701688"/>
              <a:gd name="connsiteX9" fmla="*/ 0 w 4206120"/>
              <a:gd name="connsiteY9" fmla="*/ 2431519 h 2701688"/>
              <a:gd name="connsiteX10" fmla="*/ 0 w 4206120"/>
              <a:gd name="connsiteY10" fmla="*/ 270168 h 27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6120" h="2701688" fill="none" extrusionOk="0">
                <a:moveTo>
                  <a:pt x="0" y="270168"/>
                </a:moveTo>
                <a:cubicBezTo>
                  <a:pt x="-11052" y="359376"/>
                  <a:pt x="391079" y="560193"/>
                  <a:pt x="1051530" y="540337"/>
                </a:cubicBezTo>
                <a:cubicBezTo>
                  <a:pt x="1625662" y="536161"/>
                  <a:pt x="2087793" y="413627"/>
                  <a:pt x="2103060" y="270168"/>
                </a:cubicBezTo>
                <a:cubicBezTo>
                  <a:pt x="2102873" y="75698"/>
                  <a:pt x="2555634" y="-22884"/>
                  <a:pt x="3154590" y="0"/>
                </a:cubicBezTo>
                <a:cubicBezTo>
                  <a:pt x="3730581" y="5983"/>
                  <a:pt x="4198696" y="94372"/>
                  <a:pt x="4206120" y="270168"/>
                </a:cubicBezTo>
                <a:cubicBezTo>
                  <a:pt x="4149865" y="776025"/>
                  <a:pt x="4041849" y="1724166"/>
                  <a:pt x="4206120" y="2431519"/>
                </a:cubicBezTo>
                <a:cubicBezTo>
                  <a:pt x="4192187" y="2295007"/>
                  <a:pt x="3723435" y="2245168"/>
                  <a:pt x="3154590" y="2161350"/>
                </a:cubicBezTo>
                <a:cubicBezTo>
                  <a:pt x="2551537" y="2161247"/>
                  <a:pt x="2129140" y="2283335"/>
                  <a:pt x="2103060" y="2431519"/>
                </a:cubicBezTo>
                <a:cubicBezTo>
                  <a:pt x="2092215" y="2618728"/>
                  <a:pt x="1656389" y="2708776"/>
                  <a:pt x="1051530" y="2701687"/>
                </a:cubicBezTo>
                <a:cubicBezTo>
                  <a:pt x="464259" y="2726979"/>
                  <a:pt x="-13295" y="2584320"/>
                  <a:pt x="0" y="2431519"/>
                </a:cubicBezTo>
                <a:cubicBezTo>
                  <a:pt x="61340" y="1403601"/>
                  <a:pt x="-90225" y="860074"/>
                  <a:pt x="0" y="270168"/>
                </a:cubicBezTo>
                <a:close/>
              </a:path>
              <a:path w="4206120" h="2701688" stroke="0" extrusionOk="0">
                <a:moveTo>
                  <a:pt x="0" y="270168"/>
                </a:moveTo>
                <a:cubicBezTo>
                  <a:pt x="64033" y="386239"/>
                  <a:pt x="454774" y="462646"/>
                  <a:pt x="1051530" y="540337"/>
                </a:cubicBezTo>
                <a:cubicBezTo>
                  <a:pt x="1617191" y="557224"/>
                  <a:pt x="2110702" y="424618"/>
                  <a:pt x="2103060" y="270168"/>
                </a:cubicBezTo>
                <a:cubicBezTo>
                  <a:pt x="2147056" y="71724"/>
                  <a:pt x="2648884" y="7162"/>
                  <a:pt x="3154590" y="0"/>
                </a:cubicBezTo>
                <a:cubicBezTo>
                  <a:pt x="3725668" y="-19851"/>
                  <a:pt x="4188694" y="125192"/>
                  <a:pt x="4206120" y="270168"/>
                </a:cubicBezTo>
                <a:cubicBezTo>
                  <a:pt x="4106656" y="1037001"/>
                  <a:pt x="4047630" y="1411608"/>
                  <a:pt x="4206120" y="2431519"/>
                </a:cubicBezTo>
                <a:cubicBezTo>
                  <a:pt x="4197906" y="2293925"/>
                  <a:pt x="3755313" y="2125562"/>
                  <a:pt x="3154590" y="2161350"/>
                </a:cubicBezTo>
                <a:cubicBezTo>
                  <a:pt x="2576972" y="2169178"/>
                  <a:pt x="2078135" y="2286313"/>
                  <a:pt x="2103060" y="2431519"/>
                </a:cubicBezTo>
                <a:cubicBezTo>
                  <a:pt x="2158301" y="2527682"/>
                  <a:pt x="1624479" y="2738722"/>
                  <a:pt x="1051530" y="2701687"/>
                </a:cubicBezTo>
                <a:cubicBezTo>
                  <a:pt x="474625" y="2697435"/>
                  <a:pt x="-10812" y="2604612"/>
                  <a:pt x="0" y="2431519"/>
                </a:cubicBezTo>
                <a:cubicBezTo>
                  <a:pt x="113378" y="1886790"/>
                  <a:pt x="-142133" y="729577"/>
                  <a:pt x="0" y="27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132702383">
                  <a:prstGeom prst="flowChartPunchedTap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SOCIJALISTIČKI REALIZAM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957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278</Words>
  <Application>Microsoft Office PowerPoint</Application>
  <PresentationFormat>Custom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Elephant</vt:lpstr>
      <vt:lpstr>Calibri</vt:lpstr>
      <vt:lpstr>Times New Roman</vt:lpstr>
      <vt:lpstr>Berlin Sans FB Demi</vt:lpstr>
      <vt:lpstr>Vijaya</vt:lpstr>
      <vt:lpstr>Calibri Light</vt:lpstr>
      <vt:lpstr>Office Theme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dvukelic</cp:lastModifiedBy>
  <cp:revision>28</cp:revision>
  <dcterms:created xsi:type="dcterms:W3CDTF">2021-01-04T08:54:24Z</dcterms:created>
  <dcterms:modified xsi:type="dcterms:W3CDTF">2021-05-07T12:37:34Z</dcterms:modified>
</cp:coreProperties>
</file>